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7535B-FCF5-4A1C-82CB-AB0DE1CD83B6}" v="1" dt="2024-04-02T14:50:51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  <pc:sldChg chg="addSp delSp modSp mod">
        <pc:chgData name="Brendan Clifford" userId="f8efe35b-a2be-4942-bb79-6dede4f95270" providerId="ADAL" clId="{01C79369-5679-4E2A-87E6-6D6C78B464DD}" dt="2023-02-06T14:37:09.33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1C79369-5679-4E2A-87E6-6D6C78B464DD}" dt="2023-02-06T14:37:09.330" v="4" actId="12789"/>
          <ac:picMkLst>
            <pc:docMk/>
            <pc:sldMk cId="220554243" sldId="265"/>
            <ac:picMk id="3" creationId="{328C8771-9F7D-C6B1-392E-CB56951A4652}"/>
          </ac:picMkLst>
        </pc:picChg>
        <pc:picChg chg="del">
          <ac:chgData name="Brendan Clifford" userId="f8efe35b-a2be-4942-bb79-6dede4f95270" providerId="ADAL" clId="{01C79369-5679-4E2A-87E6-6D6C78B464DD}" dt="2023-02-06T14:36:57.170" v="0" actId="478"/>
          <ac:picMkLst>
            <pc:docMk/>
            <pc:sldMk cId="220554243" sldId="265"/>
            <ac:picMk id="4" creationId="{0A14EDC2-96CF-8601-1F8E-9B44875C9B96}"/>
          </ac:picMkLst>
        </pc:picChg>
      </pc:sldChg>
    </pc:docChg>
  </pc:docChgLst>
  <pc:docChgLst>
    <pc:chgData name="Brendan Clifford" userId="f8efe35b-a2be-4942-bb79-6dede4f95270" providerId="ADAL" clId="{69E8BA00-E800-4AEB-AF33-3C6FE95E8900}"/>
    <pc:docChg chg="custSel modSld">
      <pc:chgData name="Brendan Clifford" userId="f8efe35b-a2be-4942-bb79-6dede4f95270" providerId="ADAL" clId="{69E8BA00-E800-4AEB-AF33-3C6FE95E8900}" dt="2024-02-06T09:09:23.680" v="4" actId="12789"/>
      <pc:docMkLst>
        <pc:docMk/>
      </pc:docMkLst>
      <pc:sldChg chg="addSp delSp modSp mod">
        <pc:chgData name="Brendan Clifford" userId="f8efe35b-a2be-4942-bb79-6dede4f95270" providerId="ADAL" clId="{69E8BA00-E800-4AEB-AF33-3C6FE95E8900}" dt="2024-02-06T09:09:23.68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69E8BA00-E800-4AEB-AF33-3C6FE95E8900}" dt="2024-02-06T09:09:14.620" v="0" actId="478"/>
          <ac:picMkLst>
            <pc:docMk/>
            <pc:sldMk cId="220554243" sldId="265"/>
            <ac:picMk id="3" creationId="{FE4F8BB7-01F6-0DB8-AF0F-938A1F0C7FC3}"/>
          </ac:picMkLst>
        </pc:picChg>
        <pc:picChg chg="add mod">
          <ac:chgData name="Brendan Clifford" userId="f8efe35b-a2be-4942-bb79-6dede4f95270" providerId="ADAL" clId="{69E8BA00-E800-4AEB-AF33-3C6FE95E8900}" dt="2024-02-06T09:09:23.680" v="4" actId="12789"/>
          <ac:picMkLst>
            <pc:docMk/>
            <pc:sldMk cId="220554243" sldId="265"/>
            <ac:picMk id="4" creationId="{471C4AF9-A597-B317-DEF9-E85F20749F42}"/>
          </ac:picMkLst>
        </pc:picChg>
      </pc:sldChg>
    </pc:docChg>
  </pc:docChgLst>
  <pc:docChgLst>
    <pc:chgData name="Brendan Clifford" userId="f8efe35b-a2be-4942-bb79-6dede4f95270" providerId="ADAL" clId="{85D6248E-18F4-43B1-A478-F2385560E085}"/>
    <pc:docChg chg="custSel modSld">
      <pc:chgData name="Brendan Clifford" userId="f8efe35b-a2be-4942-bb79-6dede4f95270" providerId="ADAL" clId="{85D6248E-18F4-43B1-A478-F2385560E085}" dt="2023-12-05T11:52:19.472" v="4" actId="12789"/>
      <pc:docMkLst>
        <pc:docMk/>
      </pc:docMkLst>
      <pc:sldChg chg="addSp delSp modSp mod">
        <pc:chgData name="Brendan Clifford" userId="f8efe35b-a2be-4942-bb79-6dede4f95270" providerId="ADAL" clId="{85D6248E-18F4-43B1-A478-F2385560E085}" dt="2023-12-05T11:52:19.47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5D6248E-18F4-43B1-A478-F2385560E085}" dt="2023-12-05T11:52:09.192" v="0" actId="478"/>
          <ac:picMkLst>
            <pc:docMk/>
            <pc:sldMk cId="220554243" sldId="265"/>
            <ac:picMk id="3" creationId="{116E56DE-F2B7-1F7C-F651-C3415640E751}"/>
          </ac:picMkLst>
        </pc:picChg>
        <pc:picChg chg="add mod">
          <ac:chgData name="Brendan Clifford" userId="f8efe35b-a2be-4942-bb79-6dede4f95270" providerId="ADAL" clId="{85D6248E-18F4-43B1-A478-F2385560E085}" dt="2023-12-05T11:52:19.472" v="4" actId="12789"/>
          <ac:picMkLst>
            <pc:docMk/>
            <pc:sldMk cId="220554243" sldId="265"/>
            <ac:picMk id="4" creationId="{8F19374C-9C84-4DFD-05D7-B634CFCBFE8D}"/>
          </ac:picMkLst>
        </pc:picChg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  <pc:sldChg chg="addSp delSp modSp mod">
        <pc:chgData name="Brendan Clifford" userId="f8efe35b-a2be-4942-bb79-6dede4f95270" providerId="ADAL" clId="{09E5B7DB-9942-4EDE-9F29-1D33CF8B7E79}" dt="2023-08-03T10:19:08.09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9E5B7DB-9942-4EDE-9F29-1D33CF8B7E79}" dt="2023-08-03T10:19:08.091" v="4" actId="12789"/>
          <ac:picMkLst>
            <pc:docMk/>
            <pc:sldMk cId="220554243" sldId="265"/>
            <ac:picMk id="3" creationId="{41EA833B-128C-0DA6-63D1-F7B6F4E66189}"/>
          </ac:picMkLst>
        </pc:picChg>
        <pc:picChg chg="del">
          <ac:chgData name="Brendan Clifford" userId="f8efe35b-a2be-4942-bb79-6dede4f95270" providerId="ADAL" clId="{09E5B7DB-9942-4EDE-9F29-1D33CF8B7E79}" dt="2023-08-03T10:18:55.776" v="0" actId="478"/>
          <ac:picMkLst>
            <pc:docMk/>
            <pc:sldMk cId="220554243" sldId="265"/>
            <ac:picMk id="4" creationId="{1EE2904F-C9A7-EB68-B0D0-7758617E7B24}"/>
          </ac:picMkLst>
        </pc:picChg>
      </pc:sldChg>
    </pc:docChg>
  </pc:docChgLst>
  <pc:docChgLst>
    <pc:chgData name="Brendan Clifford" userId="f8efe35b-a2be-4942-bb79-6dede4f95270" providerId="ADAL" clId="{6100FC37-3410-4C46-8A70-8DCA170C0766}"/>
    <pc:docChg chg="custSel modSld">
      <pc:chgData name="Brendan Clifford" userId="f8efe35b-a2be-4942-bb79-6dede4f95270" providerId="ADAL" clId="{6100FC37-3410-4C46-8A70-8DCA170C0766}" dt="2024-03-05T07:50:31.326" v="4" actId="12789"/>
      <pc:docMkLst>
        <pc:docMk/>
      </pc:docMkLst>
      <pc:sldChg chg="addSp delSp modSp mod">
        <pc:chgData name="Brendan Clifford" userId="f8efe35b-a2be-4942-bb79-6dede4f95270" providerId="ADAL" clId="{6100FC37-3410-4C46-8A70-8DCA170C0766}" dt="2024-03-05T07:50:31.32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100FC37-3410-4C46-8A70-8DCA170C0766}" dt="2024-03-05T07:50:31.326" v="4" actId="12789"/>
          <ac:picMkLst>
            <pc:docMk/>
            <pc:sldMk cId="220554243" sldId="265"/>
            <ac:picMk id="3" creationId="{B11DD468-B8DC-4407-71D1-62D6D25F66F9}"/>
          </ac:picMkLst>
        </pc:picChg>
        <pc:picChg chg="del">
          <ac:chgData name="Brendan Clifford" userId="f8efe35b-a2be-4942-bb79-6dede4f95270" providerId="ADAL" clId="{6100FC37-3410-4C46-8A70-8DCA170C0766}" dt="2024-03-05T07:50:21.773" v="0" actId="478"/>
          <ac:picMkLst>
            <pc:docMk/>
            <pc:sldMk cId="220554243" sldId="265"/>
            <ac:picMk id="4" creationId="{471C4AF9-A597-B317-DEF9-E85F20749F42}"/>
          </ac:picMkLst>
        </pc:picChg>
      </pc:sldChg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2B42F05-2E47-486B-8C99-2223CE13BF63}" dt="2023-05-02T07:51:48.173" v="0" actId="478"/>
          <ac:picMkLst>
            <pc:docMk/>
            <pc:sldMk cId="220554243" sldId="265"/>
            <ac:picMk id="3" creationId="{7F380317-0ADC-C9F6-0C13-2C23B9CEBE2A}"/>
          </ac:picMkLst>
        </pc:picChg>
        <pc:picChg chg="add mod">
          <ac:chgData name="Brendan Clifford" userId="f8efe35b-a2be-4942-bb79-6dede4f95270" providerId="ADAL" clId="{D2B42F05-2E47-486B-8C99-2223CE13BF63}" dt="2023-05-02T07:51:58.989" v="4" actId="12789"/>
          <ac:picMkLst>
            <pc:docMk/>
            <pc:sldMk cId="220554243" sldId="265"/>
            <ac:picMk id="4" creationId="{A648B447-8015-8582-CAF4-91D6453A3408}"/>
          </ac:picMkLst>
        </pc:picChg>
      </pc:sldChg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E91E57E-70B3-4189-9CEF-9C46A6C2B613}" dt="2023-09-05T09:59:54.380" v="0" actId="478"/>
          <ac:picMkLst>
            <pc:docMk/>
            <pc:sldMk cId="220554243" sldId="265"/>
            <ac:picMk id="3" creationId="{41EA833B-128C-0DA6-63D1-F7B6F4E66189}"/>
          </ac:picMkLst>
        </pc:picChg>
        <pc:picChg chg="add mod">
          <ac:chgData name="Brendan Clifford" userId="f8efe35b-a2be-4942-bb79-6dede4f95270" providerId="ADAL" clId="{CE91E57E-70B3-4189-9CEF-9C46A6C2B613}" dt="2023-09-05T10:00:10.526" v="5" actId="12789"/>
          <ac:picMkLst>
            <pc:docMk/>
            <pc:sldMk cId="220554243" sldId="265"/>
            <ac:picMk id="4" creationId="{82F0216B-5982-427C-A424-888408C1ED88}"/>
          </ac:picMkLst>
        </pc:picChg>
      </pc:sldChg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0-24T11:35:45.869" v="4" actId="12789"/>
      <pc:docMkLst>
        <pc:docMk/>
      </pc:docMkLst>
      <pc:sldChg chg="addSp delSp modSp mod">
        <pc:chgData name="Brendan Clifford" userId="f8efe35b-a2be-4942-bb79-6dede4f95270" providerId="ADAL" clId="{BF7A3282-9108-4908-AF06-0644687A6674}" dt="2023-10-24T11:35:45.86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F7A3282-9108-4908-AF06-0644687A6674}" dt="2023-10-24T11:35:45.869" v="4" actId="12789"/>
          <ac:picMkLst>
            <pc:docMk/>
            <pc:sldMk cId="220554243" sldId="265"/>
            <ac:picMk id="3" creationId="{116E56DE-F2B7-1F7C-F651-C3415640E751}"/>
          </ac:picMkLst>
        </pc:picChg>
        <pc:picChg chg="del">
          <ac:chgData name="Brendan Clifford" userId="f8efe35b-a2be-4942-bb79-6dede4f95270" providerId="ADAL" clId="{BF7A3282-9108-4908-AF06-0644687A6674}" dt="2023-10-24T11:35:35.606" v="0" actId="478"/>
          <ac:picMkLst>
            <pc:docMk/>
            <pc:sldMk cId="220554243" sldId="265"/>
            <ac:picMk id="4" creationId="{82F0216B-5982-427C-A424-888408C1ED88}"/>
          </ac:picMkLst>
        </pc:picChg>
      </pc:sldChg>
    </pc:docChg>
  </pc:docChgLst>
  <pc:docChgLst>
    <pc:chgData name="Brendan Clifford" userId="f8efe35b-a2be-4942-bb79-6dede4f95270" providerId="ADAL" clId="{C8D22FA4-03BE-4B09-A10B-8AF3ACC530CC}"/>
    <pc:docChg chg="custSel modSld">
      <pc:chgData name="Brendan Clifford" userId="f8efe35b-a2be-4942-bb79-6dede4f95270" providerId="ADAL" clId="{C8D22FA4-03BE-4B09-A10B-8AF3ACC530CC}" dt="2024-01-10T13:21:34.385" v="4" actId="12789"/>
      <pc:docMkLst>
        <pc:docMk/>
      </pc:docMkLst>
      <pc:sldChg chg="addSp delSp modSp mod">
        <pc:chgData name="Brendan Clifford" userId="f8efe35b-a2be-4942-bb79-6dede4f95270" providerId="ADAL" clId="{C8D22FA4-03BE-4B09-A10B-8AF3ACC530CC}" dt="2024-01-10T13:21:34.38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8D22FA4-03BE-4B09-A10B-8AF3ACC530CC}" dt="2024-01-10T13:21:34.385" v="4" actId="12789"/>
          <ac:picMkLst>
            <pc:docMk/>
            <pc:sldMk cId="220554243" sldId="265"/>
            <ac:picMk id="3" creationId="{FE4F8BB7-01F6-0DB8-AF0F-938A1F0C7FC3}"/>
          </ac:picMkLst>
        </pc:picChg>
        <pc:picChg chg="del">
          <ac:chgData name="Brendan Clifford" userId="f8efe35b-a2be-4942-bb79-6dede4f95270" providerId="ADAL" clId="{C8D22FA4-03BE-4B09-A10B-8AF3ACC530CC}" dt="2024-01-10T13:21:19.791" v="0" actId="478"/>
          <ac:picMkLst>
            <pc:docMk/>
            <pc:sldMk cId="220554243" sldId="265"/>
            <ac:picMk id="4" creationId="{8F19374C-9C84-4DFD-05D7-B634CFCBFE8D}"/>
          </ac:picMkLst>
        </pc:picChg>
      </pc:sldChg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  <pc:sldChg chg="addSp delSp modSp mod">
        <pc:chgData name="Brendan Clifford" userId="f8efe35b-a2be-4942-bb79-6dede4f95270" providerId="ADAL" clId="{68B0BD52-6F59-4999-9DEF-A14C636393C0}" dt="2023-06-06T10:04:46.09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8B0BD52-6F59-4999-9DEF-A14C636393C0}" dt="2023-06-06T10:04:46.092" v="4" actId="12789"/>
          <ac:picMkLst>
            <pc:docMk/>
            <pc:sldMk cId="220554243" sldId="265"/>
            <ac:picMk id="3" creationId="{2833BFA1-E0A1-0EE8-C44E-94E98942BA64}"/>
          </ac:picMkLst>
        </pc:picChg>
        <pc:picChg chg="del">
          <ac:chgData name="Brendan Clifford" userId="f8efe35b-a2be-4942-bb79-6dede4f95270" providerId="ADAL" clId="{68B0BD52-6F59-4999-9DEF-A14C636393C0}" dt="2023-06-06T10:04:36.665" v="0" actId="478"/>
          <ac:picMkLst>
            <pc:docMk/>
            <pc:sldMk cId="220554243" sldId="265"/>
            <ac:picMk id="4" creationId="{A648B447-8015-8582-CAF4-91D6453A3408}"/>
          </ac:picMkLst>
        </pc:picChg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  <pc:sldChg chg="addSp delSp modSp mod">
        <pc:chgData name="Brendan Clifford" userId="f8efe35b-a2be-4942-bb79-6dede4f95270" providerId="ADAL" clId="{DBA494B3-68C8-4D71-81C2-3819AC7EEB1F}" dt="2023-04-04T09:01:14.06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BA494B3-68C8-4D71-81C2-3819AC7EEB1F}" dt="2023-04-04T09:01:14.066" v="4" actId="12789"/>
          <ac:picMkLst>
            <pc:docMk/>
            <pc:sldMk cId="220554243" sldId="265"/>
            <ac:picMk id="3" creationId="{7F380317-0ADC-C9F6-0C13-2C23B9CEBE2A}"/>
          </ac:picMkLst>
        </pc:picChg>
        <pc:picChg chg="del">
          <ac:chgData name="Brendan Clifford" userId="f8efe35b-a2be-4942-bb79-6dede4f95270" providerId="ADAL" clId="{DBA494B3-68C8-4D71-81C2-3819AC7EEB1F}" dt="2023-04-04T09:01:01.950" v="0" actId="478"/>
          <ac:picMkLst>
            <pc:docMk/>
            <pc:sldMk cId="220554243" sldId="265"/>
            <ac:picMk id="4" creationId="{6472EAEE-7D34-3B09-ACCE-34025F7BF7B0}"/>
          </ac:picMkLst>
        </pc:picChg>
      </pc:sldChg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CB3903E-DD65-4177-9207-89DD688496A9}" dt="2023-03-07T11:32:54.010" v="0" actId="478"/>
          <ac:picMkLst>
            <pc:docMk/>
            <pc:sldMk cId="220554243" sldId="265"/>
            <ac:picMk id="3" creationId="{328C8771-9F7D-C6B1-392E-CB56951A4652}"/>
          </ac:picMkLst>
        </pc:picChg>
        <pc:picChg chg="add mod">
          <ac:chgData name="Brendan Clifford" userId="f8efe35b-a2be-4942-bb79-6dede4f95270" providerId="ADAL" clId="{DCB3903E-DD65-4177-9207-89DD688496A9}" dt="2023-03-07T11:33:04.022" v="4" actId="12789"/>
          <ac:picMkLst>
            <pc:docMk/>
            <pc:sldMk cId="220554243" sldId="265"/>
            <ac:picMk id="4" creationId="{6472EAEE-7D34-3B09-ACCE-34025F7BF7B0}"/>
          </ac:picMkLst>
        </pc:picChg>
      </pc:sldChg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35B6783-E1FA-4023-9BFC-4BFAB021BE61}" dt="2023-07-04T14:42:51.857" v="0" actId="478"/>
          <ac:picMkLst>
            <pc:docMk/>
            <pc:sldMk cId="220554243" sldId="265"/>
            <ac:picMk id="3" creationId="{2833BFA1-E0A1-0EE8-C44E-94E98942BA64}"/>
          </ac:picMkLst>
        </pc:picChg>
        <pc:picChg chg="add mod">
          <ac:chgData name="Brendan Clifford" userId="f8efe35b-a2be-4942-bb79-6dede4f95270" providerId="ADAL" clId="{435B6783-E1FA-4023-9BFC-4BFAB021BE61}" dt="2023-07-04T14:43:07.463" v="4" actId="12789"/>
          <ac:picMkLst>
            <pc:docMk/>
            <pc:sldMk cId="220554243" sldId="265"/>
            <ac:picMk id="4" creationId="{1EE2904F-C9A7-EB68-B0D0-7758617E7B24}"/>
          </ac:picMkLst>
        </pc:picChg>
      </pc:sldChg>
    </pc:docChg>
  </pc:docChgLst>
  <pc:docChgLst>
    <pc:chgData name="Brendan Clifford" userId="f8efe35b-a2be-4942-bb79-6dede4f95270" providerId="ADAL" clId="{3EF7535B-FCF5-4A1C-82CB-AB0DE1CD83B6}"/>
    <pc:docChg chg="custSel modSld">
      <pc:chgData name="Brendan Clifford" userId="f8efe35b-a2be-4942-bb79-6dede4f95270" providerId="ADAL" clId="{3EF7535B-FCF5-4A1C-82CB-AB0DE1CD83B6}" dt="2024-04-02T14:50:59.287" v="4" actId="12789"/>
      <pc:docMkLst>
        <pc:docMk/>
      </pc:docMkLst>
      <pc:sldChg chg="addSp delSp modSp mod">
        <pc:chgData name="Brendan Clifford" userId="f8efe35b-a2be-4942-bb79-6dede4f95270" providerId="ADAL" clId="{3EF7535B-FCF5-4A1C-82CB-AB0DE1CD83B6}" dt="2024-04-02T14:50:59.28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3EF7535B-FCF5-4A1C-82CB-AB0DE1CD83B6}" dt="2024-04-02T14:50:48.201" v="0" actId="478"/>
          <ac:picMkLst>
            <pc:docMk/>
            <pc:sldMk cId="220554243" sldId="265"/>
            <ac:picMk id="3" creationId="{B11DD468-B8DC-4407-71D1-62D6D25F66F9}"/>
          </ac:picMkLst>
        </pc:picChg>
        <pc:picChg chg="add mod">
          <ac:chgData name="Brendan Clifford" userId="f8efe35b-a2be-4942-bb79-6dede4f95270" providerId="ADAL" clId="{3EF7535B-FCF5-4A1C-82CB-AB0DE1CD83B6}" dt="2024-04-02T14:50:59.287" v="4" actId="12789"/>
          <ac:picMkLst>
            <pc:docMk/>
            <pc:sldMk cId="220554243" sldId="265"/>
            <ac:picMk id="4" creationId="{DFE59B5B-FF0A-2748-CABD-3C41620F1C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E59B5B-FF0A-2748-CABD-3C41620F1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77" y="1314000"/>
            <a:ext cx="647864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04D1363F-F5D3-4FF1-9B1B-43DBB8AB6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49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119</cp:revision>
  <dcterms:created xsi:type="dcterms:W3CDTF">2014-12-01T14:55:27Z</dcterms:created>
  <dcterms:modified xsi:type="dcterms:W3CDTF">2024-04-02T14:51:01Z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