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2E16F4-DCA8-42F0-BA06-078DE68B9FE4}" v="1" dt="2024-07-02T07:42:43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3DD3A32-15FB-4FDE-8398-30165091433C}" dt="2023-03-07T11:30:40.998" v="4" actId="12789"/>
          <ac:picMkLst>
            <pc:docMk/>
            <pc:sldMk cId="220554243" sldId="265"/>
            <ac:picMk id="3" creationId="{30FE9FD4-108E-AB69-DE02-D623B4B24BDD}"/>
          </ac:picMkLst>
        </pc:picChg>
        <pc:picChg chg="del">
          <ac:chgData name="Brendan Clifford" userId="f8efe35b-a2be-4942-bb79-6dede4f95270" providerId="ADAL" clId="{83DD3A32-15FB-4FDE-8398-30165091433C}" dt="2023-03-07T11:30:30.452" v="0" actId="478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7D50805-D9E0-4527-8955-0E0761C52B5A}" dt="2023-02-06T14:35:06.693" v="0" actId="478"/>
          <ac:picMkLst>
            <pc:docMk/>
            <pc:sldMk cId="220554243" sldId="265"/>
            <ac:picMk id="3" creationId="{4E090DB6-D326-5E65-086B-8FA96F95AF8A}"/>
          </ac:picMkLst>
        </pc:picChg>
        <pc:picChg chg="add mod">
          <ac:chgData name="Brendan Clifford" userId="f8efe35b-a2be-4942-bb79-6dede4f95270" providerId="ADAL" clId="{A7D50805-D9E0-4527-8955-0E0761C52B5A}" dt="2023-02-06T14:35:17.241" v="4" actId="12789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803B6539-7996-4772-BE72-2E90CF62BF98}"/>
    <pc:docChg chg="custSel modSld">
      <pc:chgData name="Brendan Clifford" userId="f8efe35b-a2be-4942-bb79-6dede4f95270" providerId="ADAL" clId="{803B6539-7996-4772-BE72-2E90CF62BF98}" dt="2024-02-06T09:07:53.834" v="4" actId="12789"/>
      <pc:docMkLst>
        <pc:docMk/>
      </pc:docMkLst>
      <pc:sldChg chg="addSp delSp modSp mod">
        <pc:chgData name="Brendan Clifford" userId="f8efe35b-a2be-4942-bb79-6dede4f95270" providerId="ADAL" clId="{803B6539-7996-4772-BE72-2E90CF62BF98}" dt="2024-02-06T09:07:53.83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03B6539-7996-4772-BE72-2E90CF62BF98}" dt="2024-02-06T09:07:53.834" v="4" actId="12789"/>
          <ac:picMkLst>
            <pc:docMk/>
            <pc:sldMk cId="220554243" sldId="265"/>
            <ac:picMk id="3" creationId="{C2894168-D198-15DA-39FD-0E4EAC028160}"/>
          </ac:picMkLst>
        </pc:picChg>
        <pc:picChg chg="del">
          <ac:chgData name="Brendan Clifford" userId="f8efe35b-a2be-4942-bb79-6dede4f95270" providerId="ADAL" clId="{803B6539-7996-4772-BE72-2E90CF62BF98}" dt="2024-02-06T09:07:44.520" v="0" actId="478"/>
          <ac:picMkLst>
            <pc:docMk/>
            <pc:sldMk cId="220554243" sldId="265"/>
            <ac:picMk id="4" creationId="{C46D8055-93FB-9CE9-53E9-2F6252B343DB}"/>
          </ac:picMkLst>
        </pc:picChg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  <pc:sldChg chg="addSp delSp modSp mod">
        <pc:chgData name="Brendan Clifford" userId="f8efe35b-a2be-4942-bb79-6dede4f95270" providerId="ADAL" clId="{BC0BC0E2-3FAB-4561-B513-9874F0D809EA}" dt="2023-04-04T08:58:53.7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C0BC0E2-3FAB-4561-B513-9874F0D809EA}" dt="2023-04-04T08:58:39.147" v="0" actId="478"/>
          <ac:picMkLst>
            <pc:docMk/>
            <pc:sldMk cId="220554243" sldId="265"/>
            <ac:picMk id="3" creationId="{30FE9FD4-108E-AB69-DE02-D623B4B24BDD}"/>
          </ac:picMkLst>
        </pc:picChg>
        <pc:picChg chg="add mod">
          <ac:chgData name="Brendan Clifford" userId="f8efe35b-a2be-4942-bb79-6dede4f95270" providerId="ADAL" clId="{BC0BC0E2-3FAB-4561-B513-9874F0D809EA}" dt="2023-04-04T08:58:53.749" v="4" actId="12789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  <pc:docChgLst>
    <pc:chgData name="Brendan Clifford" userId="f8efe35b-a2be-4942-bb79-6dede4f95270" providerId="ADAL" clId="{732E16F4-DCA8-42F0-BA06-078DE68B9FE4}"/>
    <pc:docChg chg="custSel modSld">
      <pc:chgData name="Brendan Clifford" userId="f8efe35b-a2be-4942-bb79-6dede4f95270" providerId="ADAL" clId="{732E16F4-DCA8-42F0-BA06-078DE68B9FE4}" dt="2024-07-02T07:42:51.075" v="4" actId="12789"/>
      <pc:docMkLst>
        <pc:docMk/>
      </pc:docMkLst>
      <pc:sldChg chg="addSp delSp modSp mod">
        <pc:chgData name="Brendan Clifford" userId="f8efe35b-a2be-4942-bb79-6dede4f95270" providerId="ADAL" clId="{732E16F4-DCA8-42F0-BA06-078DE68B9FE4}" dt="2024-07-02T07:42:51.07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32E16F4-DCA8-42F0-BA06-078DE68B9FE4}" dt="2024-07-02T07:42:51.075" v="4" actId="12789"/>
          <ac:picMkLst>
            <pc:docMk/>
            <pc:sldMk cId="220554243" sldId="265"/>
            <ac:picMk id="3" creationId="{58644EA4-83C1-6F88-0453-EA40CAB2DCA7}"/>
          </ac:picMkLst>
        </pc:picChg>
        <pc:picChg chg="del">
          <ac:chgData name="Brendan Clifford" userId="f8efe35b-a2be-4942-bb79-6dede4f95270" providerId="ADAL" clId="{732E16F4-DCA8-42F0-BA06-078DE68B9FE4}" dt="2024-07-02T07:42:41.345" v="0" actId="478"/>
          <ac:picMkLst>
            <pc:docMk/>
            <pc:sldMk cId="220554243" sldId="265"/>
            <ac:picMk id="6" creationId="{82BE6935-543E-D125-6E72-849889F3B255}"/>
          </ac:picMkLst>
        </pc:picChg>
      </pc:sldChg>
    </pc:docChg>
  </pc:docChgLst>
  <pc:docChgLst>
    <pc:chgData name="Brendan Clifford" userId="f8efe35b-a2be-4942-bb79-6dede4f95270" providerId="ADAL" clId="{5D93ABCA-9A23-4000-A09D-4D82C4229E2F}"/>
    <pc:docChg chg="custSel modSld">
      <pc:chgData name="Brendan Clifford" userId="f8efe35b-a2be-4942-bb79-6dede4f95270" providerId="ADAL" clId="{5D93ABCA-9A23-4000-A09D-4D82C4229E2F}" dt="2024-05-08T09:18:47.718" v="4" actId="12789"/>
      <pc:docMkLst>
        <pc:docMk/>
      </pc:docMkLst>
      <pc:sldChg chg="addSp delSp modSp mod">
        <pc:chgData name="Brendan Clifford" userId="f8efe35b-a2be-4942-bb79-6dede4f95270" providerId="ADAL" clId="{5D93ABCA-9A23-4000-A09D-4D82C4229E2F}" dt="2024-05-08T09:18:47.718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D93ABCA-9A23-4000-A09D-4D82C4229E2F}" dt="2024-05-08T09:18:38.764" v="0" actId="478"/>
          <ac:picMkLst>
            <pc:docMk/>
            <pc:sldMk cId="220554243" sldId="265"/>
            <ac:picMk id="3" creationId="{3DBE93CF-7C92-817D-87A4-AA962CDB4D90}"/>
          </ac:picMkLst>
        </pc:picChg>
        <pc:picChg chg="add mod">
          <ac:chgData name="Brendan Clifford" userId="f8efe35b-a2be-4942-bb79-6dede4f95270" providerId="ADAL" clId="{5D93ABCA-9A23-4000-A09D-4D82C4229E2F}" dt="2024-05-08T09:18:47.718" v="4" actId="12789"/>
          <ac:picMkLst>
            <pc:docMk/>
            <pc:sldMk cId="220554243" sldId="265"/>
            <ac:picMk id="4" creationId="{8A5FBC30-3AFA-47F1-215B-DED7CB4CF753}"/>
          </ac:picMkLst>
        </pc:picChg>
      </pc:sldChg>
    </pc:docChg>
  </pc:docChgLst>
  <pc:docChgLst>
    <pc:chgData name="Brendan Clifford" userId="f8efe35b-a2be-4942-bb79-6dede4f95270" providerId="ADAL" clId="{D1FDD9FE-5538-48EE-8395-9805D40255B2}"/>
    <pc:docChg chg="custSel modSld">
      <pc:chgData name="Brendan Clifford" userId="f8efe35b-a2be-4942-bb79-6dede4f95270" providerId="ADAL" clId="{D1FDD9FE-5538-48EE-8395-9805D40255B2}" dt="2024-06-04T08:39:40.229" v="9" actId="12789"/>
      <pc:docMkLst>
        <pc:docMk/>
      </pc:docMkLst>
      <pc:sldChg chg="addSp delSp modSp mod">
        <pc:chgData name="Brendan Clifford" userId="f8efe35b-a2be-4942-bb79-6dede4f95270" providerId="ADAL" clId="{D1FDD9FE-5538-48EE-8395-9805D40255B2}" dt="2024-06-04T08:39:40.229" v="9" actId="12789"/>
        <pc:sldMkLst>
          <pc:docMk/>
          <pc:sldMk cId="220554243" sldId="265"/>
        </pc:sldMkLst>
        <pc:picChg chg="add del mod">
          <ac:chgData name="Brendan Clifford" userId="f8efe35b-a2be-4942-bb79-6dede4f95270" providerId="ADAL" clId="{D1FDD9FE-5538-48EE-8395-9805D40255B2}" dt="2024-06-04T08:39:28.275" v="5" actId="478"/>
          <ac:picMkLst>
            <pc:docMk/>
            <pc:sldMk cId="220554243" sldId="265"/>
            <ac:picMk id="3" creationId="{A609262B-4F14-01FA-7B2F-CC5F33018823}"/>
          </ac:picMkLst>
        </pc:picChg>
        <pc:picChg chg="del">
          <ac:chgData name="Brendan Clifford" userId="f8efe35b-a2be-4942-bb79-6dede4f95270" providerId="ADAL" clId="{D1FDD9FE-5538-48EE-8395-9805D40255B2}" dt="2024-06-04T08:27:00.816" v="0" actId="478"/>
          <ac:picMkLst>
            <pc:docMk/>
            <pc:sldMk cId="220554243" sldId="265"/>
            <ac:picMk id="4" creationId="{8A5FBC30-3AFA-47F1-215B-DED7CB4CF753}"/>
          </ac:picMkLst>
        </pc:picChg>
        <pc:picChg chg="add mod">
          <ac:chgData name="Brendan Clifford" userId="f8efe35b-a2be-4942-bb79-6dede4f95270" providerId="ADAL" clId="{D1FDD9FE-5538-48EE-8395-9805D40255B2}" dt="2024-06-04T08:39:40.229" v="9" actId="12789"/>
          <ac:picMkLst>
            <pc:docMk/>
            <pc:sldMk cId="220554243" sldId="265"/>
            <ac:picMk id="6" creationId="{82BE6935-543E-D125-6E72-849889F3B255}"/>
          </ac:picMkLst>
        </pc:picChg>
      </pc:sldChg>
    </pc:docChg>
  </pc:docChgLst>
  <pc:docChgLst>
    <pc:chgData name="Brendan Clifford" userId="f8efe35b-a2be-4942-bb79-6dede4f95270" providerId="ADAL" clId="{93190573-BFAA-4156-AA15-93FA052F9A7A}"/>
    <pc:docChg chg="custSel modSld">
      <pc:chgData name="Brendan Clifford" userId="f8efe35b-a2be-4942-bb79-6dede4f95270" providerId="ADAL" clId="{93190573-BFAA-4156-AA15-93FA052F9A7A}" dt="2024-03-05T07:48:58.146" v="4" actId="12789"/>
      <pc:docMkLst>
        <pc:docMk/>
      </pc:docMkLst>
      <pc:sldChg chg="addSp delSp modSp mod">
        <pc:chgData name="Brendan Clifford" userId="f8efe35b-a2be-4942-bb79-6dede4f95270" providerId="ADAL" clId="{93190573-BFAA-4156-AA15-93FA052F9A7A}" dt="2024-03-05T07:48:58.14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3190573-BFAA-4156-AA15-93FA052F9A7A}" dt="2024-03-05T07:48:48.568" v="0" actId="478"/>
          <ac:picMkLst>
            <pc:docMk/>
            <pc:sldMk cId="220554243" sldId="265"/>
            <ac:picMk id="3" creationId="{C2894168-D198-15DA-39FD-0E4EAC028160}"/>
          </ac:picMkLst>
        </pc:picChg>
        <pc:picChg chg="add mod">
          <ac:chgData name="Brendan Clifford" userId="f8efe35b-a2be-4942-bb79-6dede4f95270" providerId="ADAL" clId="{93190573-BFAA-4156-AA15-93FA052F9A7A}" dt="2024-03-05T07:48:58.146" v="4" actId="12789"/>
          <ac:picMkLst>
            <pc:docMk/>
            <pc:sldMk cId="220554243" sldId="265"/>
            <ac:picMk id="4" creationId="{FAAF9C36-06F2-341E-0187-97E03143EF26}"/>
          </ac:picMkLst>
        </pc:picChg>
      </pc:sldChg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0-24T11:33:04.600" v="4" actId="12789"/>
      <pc:docMkLst>
        <pc:docMk/>
      </pc:docMkLst>
      <pc:sldChg chg="addSp delSp modSp mod">
        <pc:chgData name="Brendan Clifford" userId="f8efe35b-a2be-4942-bb79-6dede4f95270" providerId="ADAL" clId="{2BD8F876-E03D-4121-8BE1-DFCB0E0DDAE4}" dt="2023-10-24T11:33:04.60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BD8F876-E03D-4121-8BE1-DFCB0E0DDAE4}" dt="2023-10-24T11:32:54.499" v="0" actId="478"/>
          <ac:picMkLst>
            <pc:docMk/>
            <pc:sldMk cId="220554243" sldId="265"/>
            <ac:picMk id="3" creationId="{E4086AAB-59F3-1C3A-44A0-E86758B9FFBD}"/>
          </ac:picMkLst>
        </pc:picChg>
        <pc:picChg chg="add mod">
          <ac:chgData name="Brendan Clifford" userId="f8efe35b-a2be-4942-bb79-6dede4f95270" providerId="ADAL" clId="{2BD8F876-E03D-4121-8BE1-DFCB0E0DDAE4}" dt="2023-10-24T11:33:04.600" v="4" actId="12789"/>
          <ac:picMkLst>
            <pc:docMk/>
            <pc:sldMk cId="220554243" sldId="265"/>
            <ac:picMk id="4" creationId="{425CD0ED-C690-B9EE-7B4F-295F3235EBF2}"/>
          </ac:picMkLst>
        </pc:picChg>
      </pc:sldChg>
    </pc:docChg>
  </pc:docChgLst>
  <pc:docChgLst>
    <pc:chgData name="Brendan Clifford" userId="f8efe35b-a2be-4942-bb79-6dede4f95270" providerId="ADAL" clId="{5033082C-51EA-42DA-B335-BF25D24E9DE9}"/>
    <pc:docChg chg="custSel modSld">
      <pc:chgData name="Brendan Clifford" userId="f8efe35b-a2be-4942-bb79-6dede4f95270" providerId="ADAL" clId="{5033082C-51EA-42DA-B335-BF25D24E9DE9}" dt="2024-01-10T13:18:07.129" v="4" actId="12789"/>
      <pc:docMkLst>
        <pc:docMk/>
      </pc:docMkLst>
      <pc:sldChg chg="addSp delSp modSp mod">
        <pc:chgData name="Brendan Clifford" userId="f8efe35b-a2be-4942-bb79-6dede4f95270" providerId="ADAL" clId="{5033082C-51EA-42DA-B335-BF25D24E9DE9}" dt="2024-01-10T13:18:07.12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033082C-51EA-42DA-B335-BF25D24E9DE9}" dt="2024-01-10T13:17:50.301" v="0" actId="478"/>
          <ac:picMkLst>
            <pc:docMk/>
            <pc:sldMk cId="220554243" sldId="265"/>
            <ac:picMk id="3" creationId="{928DA8A2-32A7-24CC-B763-80F0B32841F1}"/>
          </ac:picMkLst>
        </pc:picChg>
        <pc:picChg chg="add mod">
          <ac:chgData name="Brendan Clifford" userId="f8efe35b-a2be-4942-bb79-6dede4f95270" providerId="ADAL" clId="{5033082C-51EA-42DA-B335-BF25D24E9DE9}" dt="2024-01-10T13:18:07.129" v="4" actId="12789"/>
          <ac:picMkLst>
            <pc:docMk/>
            <pc:sldMk cId="220554243" sldId="265"/>
            <ac:picMk id="4" creationId="{C46D8055-93FB-9CE9-53E9-2F6252B343DB}"/>
          </ac:picMkLst>
        </pc:picChg>
      </pc:sldChg>
    </pc:docChg>
  </pc:docChgLst>
  <pc:docChgLst>
    <pc:chgData name="Brendan Clifford" userId="f8efe35b-a2be-4942-bb79-6dede4f95270" providerId="ADAL" clId="{BA986B0B-8EA4-4EFC-B967-FE51524DDB28}"/>
    <pc:docChg chg="custSel modSld">
      <pc:chgData name="Brendan Clifford" userId="f8efe35b-a2be-4942-bb79-6dede4f95270" providerId="ADAL" clId="{BA986B0B-8EA4-4EFC-B967-FE51524DDB28}" dt="2024-04-02T14:49:22.750" v="4" actId="12789"/>
      <pc:docMkLst>
        <pc:docMk/>
      </pc:docMkLst>
      <pc:sldChg chg="addSp delSp modSp mod">
        <pc:chgData name="Brendan Clifford" userId="f8efe35b-a2be-4942-bb79-6dede4f95270" providerId="ADAL" clId="{BA986B0B-8EA4-4EFC-B967-FE51524DDB28}" dt="2024-04-02T14:49:22.750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A986B0B-8EA4-4EFC-B967-FE51524DDB28}" dt="2024-04-02T14:49:22.750" v="4" actId="12789"/>
          <ac:picMkLst>
            <pc:docMk/>
            <pc:sldMk cId="220554243" sldId="265"/>
            <ac:picMk id="3" creationId="{3DBE93CF-7C92-817D-87A4-AA962CDB4D90}"/>
          </ac:picMkLst>
        </pc:picChg>
        <pc:picChg chg="del">
          <ac:chgData name="Brendan Clifford" userId="f8efe35b-a2be-4942-bb79-6dede4f95270" providerId="ADAL" clId="{BA986B0B-8EA4-4EFC-B967-FE51524DDB28}" dt="2024-04-02T14:49:12.253" v="0" actId="478"/>
          <ac:picMkLst>
            <pc:docMk/>
            <pc:sldMk cId="220554243" sldId="265"/>
            <ac:picMk id="4" creationId="{FAAF9C36-06F2-341E-0187-97E03143EF26}"/>
          </ac:picMkLst>
        </pc:picChg>
      </pc:sldChg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B53D122-16E2-42B5-BC23-89BB3BF254B3}" dt="2023-09-05T09:57:55.243" v="4" actId="12789"/>
          <ac:picMkLst>
            <pc:docMk/>
            <pc:sldMk cId="220554243" sldId="265"/>
            <ac:picMk id="3" creationId="{E4086AAB-59F3-1C3A-44A0-E86758B9FFBD}"/>
          </ac:picMkLst>
        </pc:picChg>
        <pc:picChg chg="del">
          <ac:chgData name="Brendan Clifford" userId="f8efe35b-a2be-4942-bb79-6dede4f95270" providerId="ADAL" clId="{3B53D122-16E2-42B5-BC23-89BB3BF254B3}" dt="2023-09-05T09:57:38.275" v="0" actId="478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  <pc:sldChg chg="addSp delSp modSp mod">
        <pc:chgData name="Brendan Clifford" userId="f8efe35b-a2be-4942-bb79-6dede4f95270" providerId="ADAL" clId="{EA0B95C7-52B7-40EE-8AE7-CF03495D944A}" dt="2023-05-02T07:49:04.488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A0B95C7-52B7-40EE-8AE7-CF03495D944A}" dt="2023-05-02T07:49:04.488" v="5" actId="12789"/>
          <ac:picMkLst>
            <pc:docMk/>
            <pc:sldMk cId="220554243" sldId="265"/>
            <ac:picMk id="3" creationId="{6F11E40A-85C6-62CD-F3D6-BB2DB79DA9D8}"/>
          </ac:picMkLst>
        </pc:picChg>
        <pc:picChg chg="del">
          <ac:chgData name="Brendan Clifford" userId="f8efe35b-a2be-4942-bb79-6dede4f95270" providerId="ADAL" clId="{EA0B95C7-52B7-40EE-8AE7-CF03495D944A}" dt="2023-05-02T07:48:50.472" v="0" actId="478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  <pc:docChgLst>
    <pc:chgData name="Brendan Clifford" userId="f8efe35b-a2be-4942-bb79-6dede4f95270" providerId="ADAL" clId="{8E392367-1BE6-4D2D-B1B7-269F2798545A}"/>
    <pc:docChg chg="custSel modSld">
      <pc:chgData name="Brendan Clifford" userId="f8efe35b-a2be-4942-bb79-6dede4f95270" providerId="ADAL" clId="{8E392367-1BE6-4D2D-B1B7-269F2798545A}" dt="2023-12-05T11:49:27.035" v="5" actId="12789"/>
      <pc:docMkLst>
        <pc:docMk/>
      </pc:docMkLst>
      <pc:sldChg chg="addSp delSp modSp mod">
        <pc:chgData name="Brendan Clifford" userId="f8efe35b-a2be-4942-bb79-6dede4f95270" providerId="ADAL" clId="{8E392367-1BE6-4D2D-B1B7-269F2798545A}" dt="2023-12-05T11:49:27.035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E392367-1BE6-4D2D-B1B7-269F2798545A}" dt="2023-12-05T11:49:27.035" v="5" actId="12789"/>
          <ac:picMkLst>
            <pc:docMk/>
            <pc:sldMk cId="220554243" sldId="265"/>
            <ac:picMk id="3" creationId="{928DA8A2-32A7-24CC-B763-80F0B32841F1}"/>
          </ac:picMkLst>
        </pc:picChg>
        <pc:picChg chg="del">
          <ac:chgData name="Brendan Clifford" userId="f8efe35b-a2be-4942-bb79-6dede4f95270" providerId="ADAL" clId="{8E392367-1BE6-4D2D-B1B7-269F2798545A}" dt="2023-12-05T11:49:11.421" v="0" actId="478"/>
          <ac:picMkLst>
            <pc:docMk/>
            <pc:sldMk cId="220554243" sldId="265"/>
            <ac:picMk id="4" creationId="{425CD0ED-C690-B9EE-7B4F-295F3235EBF2}"/>
          </ac:picMkLst>
        </pc:picChg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AA35E45-E18E-4829-889E-4E514DEA8BA5}" dt="2023-07-04T14:31:24.547" v="4" actId="12789"/>
          <ac:picMkLst>
            <pc:docMk/>
            <pc:sldMk cId="220554243" sldId="265"/>
            <ac:picMk id="3" creationId="{63CEBE74-C041-400E-36BF-5FC3E55B72EE}"/>
          </ac:picMkLst>
        </pc:picChg>
        <pc:picChg chg="del">
          <ac:chgData name="Brendan Clifford" userId="f8efe35b-a2be-4942-bb79-6dede4f95270" providerId="ADAL" clId="{4AA35E45-E18E-4829-889E-4E514DEA8BA5}" dt="2023-07-04T14:31:01.754" v="0" actId="478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  <pc:sldChg chg="addSp delSp modSp mod">
        <pc:chgData name="Brendan Clifford" userId="f8efe35b-a2be-4942-bb79-6dede4f95270" providerId="ADAL" clId="{421FAE70-5CB7-400D-AA9C-2112C179A7A8}" dt="2023-08-03T10:15:51.09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21FAE70-5CB7-400D-AA9C-2112C179A7A8}" dt="2023-08-03T10:15:39.894" v="0" actId="478"/>
          <ac:picMkLst>
            <pc:docMk/>
            <pc:sldMk cId="220554243" sldId="265"/>
            <ac:picMk id="3" creationId="{63CEBE74-C041-400E-36BF-5FC3E55B72EE}"/>
          </ac:picMkLst>
        </pc:picChg>
        <pc:picChg chg="add mod">
          <ac:chgData name="Brendan Clifford" userId="f8efe35b-a2be-4942-bb79-6dede4f95270" providerId="ADAL" clId="{421FAE70-5CB7-400D-AA9C-2112C179A7A8}" dt="2023-08-03T10:15:51.094" v="4" actId="12789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44BDD4D-0C62-44AE-B73B-DFC53BCEA6EF}" dt="2023-06-06T10:00:43.314" v="0" actId="478"/>
          <ac:picMkLst>
            <pc:docMk/>
            <pc:sldMk cId="220554243" sldId="265"/>
            <ac:picMk id="3" creationId="{6F11E40A-85C6-62CD-F3D6-BB2DB79DA9D8}"/>
          </ac:picMkLst>
        </pc:picChg>
        <pc:picChg chg="add mod">
          <ac:chgData name="Brendan Clifford" userId="f8efe35b-a2be-4942-bb79-6dede4f95270" providerId="ADAL" clId="{844BDD4D-0C62-44AE-B73B-DFC53BCEA6EF}" dt="2023-06-06T10:00:53.172" v="4" actId="12789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44EA4-83C1-6F88-0453-EA40CAB2D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7A29AB-D652-464C-AF65-6E65BF018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CB43AD-F9FF-4722-80AD-986BABA48C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114</cp:revision>
  <dcterms:created xsi:type="dcterms:W3CDTF">2014-12-01T14:55:27Z</dcterms:created>
  <dcterms:modified xsi:type="dcterms:W3CDTF">2024-07-02T07:42:51Z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