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4246C-2258-4138-AF97-D581F2045AF2}" v="1" dt="2024-07-02T07:43:49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8E78C60-AB45-4785-AD11-140BADB1F1DE}"/>
    <pc:docChg chg="custSel modSld">
      <pc:chgData name="Brendan Clifford" userId="f8efe35b-a2be-4942-bb79-6dede4f95270" providerId="ADAL" clId="{28E78C60-AB45-4785-AD11-140BADB1F1DE}" dt="2024-01-10T13:20:26.763" v="5" actId="12789"/>
      <pc:docMkLst>
        <pc:docMk/>
      </pc:docMkLst>
      <pc:sldChg chg="addSp delSp modSp mod">
        <pc:chgData name="Brendan Clifford" userId="f8efe35b-a2be-4942-bb79-6dede4f95270" providerId="ADAL" clId="{28E78C60-AB45-4785-AD11-140BADB1F1DE}" dt="2024-01-10T13:20:26.763" v="5" actId="12789"/>
        <pc:sldMkLst>
          <pc:docMk/>
          <pc:sldMk cId="220554243" sldId="265"/>
        </pc:sldMkLst>
        <pc:picChg chg="del mod">
          <ac:chgData name="Brendan Clifford" userId="f8efe35b-a2be-4942-bb79-6dede4f95270" providerId="ADAL" clId="{28E78C60-AB45-4785-AD11-140BADB1F1DE}" dt="2024-01-10T13:20:08.894" v="1" actId="478"/>
          <ac:picMkLst>
            <pc:docMk/>
            <pc:sldMk cId="220554243" sldId="265"/>
            <ac:picMk id="3" creationId="{D4784DD7-9311-4D24-4369-325570219628}"/>
          </ac:picMkLst>
        </pc:picChg>
        <pc:picChg chg="add mod">
          <ac:chgData name="Brendan Clifford" userId="f8efe35b-a2be-4942-bb79-6dede4f95270" providerId="ADAL" clId="{28E78C60-AB45-4785-AD11-140BADB1F1DE}" dt="2024-01-10T13:20:26.763" v="5" actId="12789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  <pc:sldChg chg="addSp delSp modSp mod">
        <pc:chgData name="Brendan Clifford" userId="f8efe35b-a2be-4942-bb79-6dede4f95270" providerId="ADAL" clId="{7B49B174-B850-423B-91ED-2B8195D0736E}" dt="2023-03-07T11:32:41.324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49B174-B850-423B-91ED-2B8195D0736E}" dt="2023-03-07T11:32:41.324" v="5" actId="12789"/>
          <ac:picMkLst>
            <pc:docMk/>
            <pc:sldMk cId="220554243" sldId="265"/>
            <ac:picMk id="3" creationId="{0B23E794-E654-4ED2-F78F-FD859105CA89}"/>
          </ac:picMkLst>
        </pc:picChg>
        <pc:picChg chg="del mod">
          <ac:chgData name="Brendan Clifford" userId="f8efe35b-a2be-4942-bb79-6dede4f95270" providerId="ADAL" clId="{7B49B174-B850-423B-91ED-2B8195D0736E}" dt="2023-03-07T11:32:28.489" v="1" actId="478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DBFF9009-6A6A-4A0B-A8C0-B51DD2F9AB17}"/>
    <pc:docChg chg="custSel modSld">
      <pc:chgData name="Brendan Clifford" userId="f8efe35b-a2be-4942-bb79-6dede4f95270" providerId="ADAL" clId="{DBFF9009-6A6A-4A0B-A8C0-B51DD2F9AB17}" dt="2024-03-05T07:50:08.070" v="4" actId="12789"/>
      <pc:docMkLst>
        <pc:docMk/>
      </pc:docMkLst>
      <pc:sldChg chg="addSp delSp modSp mod">
        <pc:chgData name="Brendan Clifford" userId="f8efe35b-a2be-4942-bb79-6dede4f95270" providerId="ADAL" clId="{DBFF9009-6A6A-4A0B-A8C0-B51DD2F9AB17}" dt="2024-03-05T07:50:08.07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BFF9009-6A6A-4A0B-A8C0-B51DD2F9AB17}" dt="2024-03-05T07:49:59.064" v="0" actId="478"/>
          <ac:picMkLst>
            <pc:docMk/>
            <pc:sldMk cId="220554243" sldId="265"/>
            <ac:picMk id="3" creationId="{A8F57F01-752D-75E6-AF5D-07BF884C8FE5}"/>
          </ac:picMkLst>
        </pc:picChg>
        <pc:picChg chg="add mod">
          <ac:chgData name="Brendan Clifford" userId="f8efe35b-a2be-4942-bb79-6dede4f95270" providerId="ADAL" clId="{DBFF9009-6A6A-4A0B-A8C0-B51DD2F9AB17}" dt="2024-03-05T07:50:08.070" v="4" actId="12789"/>
          <ac:picMkLst>
            <pc:docMk/>
            <pc:sldMk cId="220554243" sldId="265"/>
            <ac:picMk id="4" creationId="{9447C75B-47FA-D3F2-03A1-F44A22F7E8AC}"/>
          </ac:picMkLst>
        </pc:picChg>
      </pc:sldChg>
    </pc:docChg>
  </pc:docChgLst>
  <pc:docChgLst>
    <pc:chgData name="Brendan Clifford" userId="f8efe35b-a2be-4942-bb79-6dede4f95270" providerId="ADAL" clId="{FE022936-4B52-40A4-BD05-A8072EA7EC90}"/>
    <pc:docChg chg="custSel modSld">
      <pc:chgData name="Brendan Clifford" userId="f8efe35b-a2be-4942-bb79-6dede4f95270" providerId="ADAL" clId="{FE022936-4B52-40A4-BD05-A8072EA7EC90}" dt="2023-12-05T11:51:11.539" v="4" actId="12789"/>
      <pc:docMkLst>
        <pc:docMk/>
      </pc:docMkLst>
      <pc:sldChg chg="addSp delSp modSp mod">
        <pc:chgData name="Brendan Clifford" userId="f8efe35b-a2be-4942-bb79-6dede4f95270" providerId="ADAL" clId="{FE022936-4B52-40A4-BD05-A8072EA7EC90}" dt="2023-12-05T11:51:11.53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E022936-4B52-40A4-BD05-A8072EA7EC90}" dt="2023-12-05T11:51:11.539" v="4" actId="12789"/>
          <ac:picMkLst>
            <pc:docMk/>
            <pc:sldMk cId="220554243" sldId="265"/>
            <ac:picMk id="3" creationId="{D4784DD7-9311-4D24-4369-325570219628}"/>
          </ac:picMkLst>
        </pc:picChg>
        <pc:picChg chg="del">
          <ac:chgData name="Brendan Clifford" userId="f8efe35b-a2be-4942-bb79-6dede4f95270" providerId="ADAL" clId="{FE022936-4B52-40A4-BD05-A8072EA7EC90}" dt="2023-12-05T11:50:58.552" v="0" actId="478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1065DD-8C42-4705-BDBB-AD07BCB32A8C}" dt="2023-04-04T09:00:25.229" v="0" actId="478"/>
          <ac:picMkLst>
            <pc:docMk/>
            <pc:sldMk cId="220554243" sldId="265"/>
            <ac:picMk id="3" creationId="{0B23E794-E654-4ED2-F78F-FD859105CA89}"/>
          </ac:picMkLst>
        </pc:picChg>
        <pc:picChg chg="add mod">
          <ac:chgData name="Brendan Clifford" userId="f8efe35b-a2be-4942-bb79-6dede4f95270" providerId="ADAL" clId="{7C1065DD-8C42-4705-BDBB-AD07BCB32A8C}" dt="2023-04-04T09:00:38.857" v="4" actId="12789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  <pc:sldChg chg="addSp delSp modSp mod">
        <pc:chgData name="Brendan Clifford" userId="f8efe35b-a2be-4942-bb79-6dede4f95270" providerId="ADAL" clId="{4826EF11-7D20-4A21-A20A-F8DF7C2FCA62}" dt="2023-09-05T09:59:32.02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826EF11-7D20-4A21-A20A-F8DF7C2FCA62}" dt="2023-09-05T09:59:32.022" v="4" actId="12789"/>
          <ac:picMkLst>
            <pc:docMk/>
            <pc:sldMk cId="220554243" sldId="265"/>
            <ac:picMk id="3" creationId="{53C9FE6D-6617-2EED-37F8-182CDF22D47D}"/>
          </ac:picMkLst>
        </pc:picChg>
        <pc:picChg chg="del">
          <ac:chgData name="Brendan Clifford" userId="f8efe35b-a2be-4942-bb79-6dede4f95270" providerId="ADAL" clId="{4826EF11-7D20-4A21-A20A-F8DF7C2FCA62}" dt="2023-09-05T09:59:21.948" v="0" actId="478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61FFDE4-FEA0-4144-B26B-4EACDE514A2A}" dt="2023-06-06T10:04:03.793" v="0" actId="478"/>
          <ac:picMkLst>
            <pc:docMk/>
            <pc:sldMk cId="220554243" sldId="265"/>
            <ac:picMk id="3" creationId="{408BAC82-4A7B-1161-9121-403A6CA619F5}"/>
          </ac:picMkLst>
        </pc:picChg>
        <pc:picChg chg="add mod">
          <ac:chgData name="Brendan Clifford" userId="f8efe35b-a2be-4942-bb79-6dede4f95270" providerId="ADAL" clId="{C61FFDE4-FEA0-4144-B26B-4EACDE514A2A}" dt="2023-06-06T10:04:13.150" v="4" actId="12789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0-24T11:34:58.445" v="4" actId="12789"/>
      <pc:docMkLst>
        <pc:docMk/>
      </pc:docMkLst>
      <pc:sldChg chg="addSp delSp modSp mod">
        <pc:chgData name="Brendan Clifford" userId="f8efe35b-a2be-4942-bb79-6dede4f95270" providerId="ADAL" clId="{795430AF-3A77-4E50-8755-4B21C1B9DD27}" dt="2023-10-24T11:34:58.44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5430AF-3A77-4E50-8755-4B21C1B9DD27}" dt="2023-10-24T11:34:49.155" v="0" actId="478"/>
          <ac:picMkLst>
            <pc:docMk/>
            <pc:sldMk cId="220554243" sldId="265"/>
            <ac:picMk id="3" creationId="{53C9FE6D-6617-2EED-37F8-182CDF22D47D}"/>
          </ac:picMkLst>
        </pc:picChg>
        <pc:picChg chg="add mod">
          <ac:chgData name="Brendan Clifford" userId="f8efe35b-a2be-4942-bb79-6dede4f95270" providerId="ADAL" clId="{795430AF-3A77-4E50-8755-4B21C1B9DD27}" dt="2023-10-24T11:34:58.445" v="4" actId="12789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6BD4246C-2258-4138-AF97-D581F2045AF2}"/>
    <pc:docChg chg="custSel modSld">
      <pc:chgData name="Brendan Clifford" userId="f8efe35b-a2be-4942-bb79-6dede4f95270" providerId="ADAL" clId="{6BD4246C-2258-4138-AF97-D581F2045AF2}" dt="2024-07-02T07:44:01.934" v="5" actId="12789"/>
      <pc:docMkLst>
        <pc:docMk/>
      </pc:docMkLst>
      <pc:sldChg chg="addSp delSp modSp mod">
        <pc:chgData name="Brendan Clifford" userId="f8efe35b-a2be-4942-bb79-6dede4f95270" providerId="ADAL" clId="{6BD4246C-2258-4138-AF97-D581F2045AF2}" dt="2024-07-02T07:44:01.93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6BD4246C-2258-4138-AF97-D581F2045AF2}" dt="2024-07-02T07:43:47.324" v="0" actId="478"/>
          <ac:picMkLst>
            <pc:docMk/>
            <pc:sldMk cId="220554243" sldId="265"/>
            <ac:picMk id="3" creationId="{2FAF521F-5025-20EB-DF40-9B93FCBC07ED}"/>
          </ac:picMkLst>
        </pc:picChg>
        <pc:picChg chg="add mod">
          <ac:chgData name="Brendan Clifford" userId="f8efe35b-a2be-4942-bb79-6dede4f95270" providerId="ADAL" clId="{6BD4246C-2258-4138-AF97-D581F2045AF2}" dt="2024-07-02T07:44:01.934" v="5" actId="12789"/>
          <ac:picMkLst>
            <pc:docMk/>
            <pc:sldMk cId="220554243" sldId="265"/>
            <ac:picMk id="4" creationId="{D9BD4224-5731-6C6E-6D05-618EBFC64574}"/>
          </ac:picMkLst>
        </pc:picChg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B7E1D42-2172-476F-851F-4FEEA55BC3ED}" dt="2023-07-04T14:42:29.315" v="4" actId="12789"/>
          <ac:picMkLst>
            <pc:docMk/>
            <pc:sldMk cId="220554243" sldId="265"/>
            <ac:picMk id="3" creationId="{08CEFE35-EFBD-7EEF-5166-378C68CF927A}"/>
          </ac:picMkLst>
        </pc:picChg>
        <pc:picChg chg="del">
          <ac:chgData name="Brendan Clifford" userId="f8efe35b-a2be-4942-bb79-6dede4f95270" providerId="ADAL" clId="{CB7E1D42-2172-476F-851F-4FEEA55BC3ED}" dt="2023-07-04T14:42:15.775" v="0" actId="478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5C11962A-7832-48BB-96A5-DFAC3A52E401}"/>
    <pc:docChg chg="custSel modSld">
      <pc:chgData name="Brendan Clifford" userId="f8efe35b-a2be-4942-bb79-6dede4f95270" providerId="ADAL" clId="{5C11962A-7832-48BB-96A5-DFAC3A52E401}" dt="2024-02-06T09:08:58.672" v="4" actId="12789"/>
      <pc:docMkLst>
        <pc:docMk/>
      </pc:docMkLst>
      <pc:sldChg chg="addSp delSp modSp mod">
        <pc:chgData name="Brendan Clifford" userId="f8efe35b-a2be-4942-bb79-6dede4f95270" providerId="ADAL" clId="{5C11962A-7832-48BB-96A5-DFAC3A52E401}" dt="2024-02-06T09:08:58.67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C11962A-7832-48BB-96A5-DFAC3A52E401}" dt="2024-02-06T09:08:58.672" v="4" actId="12789"/>
          <ac:picMkLst>
            <pc:docMk/>
            <pc:sldMk cId="220554243" sldId="265"/>
            <ac:picMk id="3" creationId="{A8F57F01-752D-75E6-AF5D-07BF884C8FE5}"/>
          </ac:picMkLst>
        </pc:picChg>
        <pc:picChg chg="del">
          <ac:chgData name="Brendan Clifford" userId="f8efe35b-a2be-4942-bb79-6dede4f95270" providerId="ADAL" clId="{5C11962A-7832-48BB-96A5-DFAC3A52E401}" dt="2024-02-06T09:08:48.958" v="0" actId="478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16904E-6350-4DA6-949B-229329DEBF20}" dt="2023-02-06T14:36:29.839" v="0" actId="478"/>
          <ac:picMkLst>
            <pc:docMk/>
            <pc:sldMk cId="220554243" sldId="265"/>
            <ac:picMk id="3" creationId="{6E146CAE-5850-CBB2-3393-7715D9EA3B98}"/>
          </ac:picMkLst>
        </pc:picChg>
        <pc:picChg chg="add mod">
          <ac:chgData name="Brendan Clifford" userId="f8efe35b-a2be-4942-bb79-6dede4f95270" providerId="ADAL" clId="{0916904E-6350-4DA6-949B-229329DEBF20}" dt="2023-02-06T14:36:39.796" v="4" actId="12789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9BBF711-6D2F-4EB8-8F0C-361140839C6F}" dt="2023-05-02T07:50:44.381" v="4" actId="12789"/>
          <ac:picMkLst>
            <pc:docMk/>
            <pc:sldMk cId="220554243" sldId="265"/>
            <ac:picMk id="3" creationId="{408BAC82-4A7B-1161-9121-403A6CA619F5}"/>
          </ac:picMkLst>
        </pc:picChg>
        <pc:picChg chg="del">
          <ac:chgData name="Brendan Clifford" userId="f8efe35b-a2be-4942-bb79-6dede4f95270" providerId="ADAL" clId="{E9BBF711-6D2F-4EB8-8F0C-361140839C6F}" dt="2023-05-02T07:50:33.523" v="0" actId="478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B39A670-9B85-405A-B23D-25D7E2888F47}" dt="2023-08-03T10:18:25.650" v="0" actId="478"/>
          <ac:picMkLst>
            <pc:docMk/>
            <pc:sldMk cId="220554243" sldId="265"/>
            <ac:picMk id="3" creationId="{08CEFE35-EFBD-7EEF-5166-378C68CF927A}"/>
          </ac:picMkLst>
        </pc:picChg>
        <pc:picChg chg="add mod">
          <ac:chgData name="Brendan Clifford" userId="f8efe35b-a2be-4942-bb79-6dede4f95270" providerId="ADAL" clId="{0B39A670-9B85-405A-B23D-25D7E2888F47}" dt="2023-08-03T10:18:36.337" v="4" actId="12789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3D821788-5AF2-4E77-9A9B-7836E37DAD92}"/>
    <pc:docChg chg="custSel modSld">
      <pc:chgData name="Brendan Clifford" userId="f8efe35b-a2be-4942-bb79-6dede4f95270" providerId="ADAL" clId="{3D821788-5AF2-4E77-9A9B-7836E37DAD92}" dt="2024-06-04T08:40:45.286" v="4" actId="12789"/>
      <pc:docMkLst>
        <pc:docMk/>
      </pc:docMkLst>
      <pc:sldChg chg="addSp delSp modSp mod">
        <pc:chgData name="Brendan Clifford" userId="f8efe35b-a2be-4942-bb79-6dede4f95270" providerId="ADAL" clId="{3D821788-5AF2-4E77-9A9B-7836E37DAD92}" dt="2024-06-04T08:40:45.2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D821788-5AF2-4E77-9A9B-7836E37DAD92}" dt="2024-06-04T08:40:45.286" v="4" actId="12789"/>
          <ac:picMkLst>
            <pc:docMk/>
            <pc:sldMk cId="220554243" sldId="265"/>
            <ac:picMk id="3" creationId="{2FAF521F-5025-20EB-DF40-9B93FCBC07ED}"/>
          </ac:picMkLst>
        </pc:picChg>
        <pc:picChg chg="del">
          <ac:chgData name="Brendan Clifford" userId="f8efe35b-a2be-4942-bb79-6dede4f95270" providerId="ADAL" clId="{3D821788-5AF2-4E77-9A9B-7836E37DAD92}" dt="2024-06-04T08:40:36.836" v="0" actId="478"/>
          <ac:picMkLst>
            <pc:docMk/>
            <pc:sldMk cId="220554243" sldId="265"/>
            <ac:picMk id="4" creationId="{A6C817F7-91E8-F81A-3369-A48CB50A7B45}"/>
          </ac:picMkLst>
        </pc:picChg>
      </pc:sldChg>
    </pc:docChg>
  </pc:docChgLst>
  <pc:docChgLst>
    <pc:chgData name="Brendan Clifford" userId="f8efe35b-a2be-4942-bb79-6dede4f95270" providerId="ADAL" clId="{3ECC3283-68E9-47AE-A295-128B3619DB46}"/>
    <pc:docChg chg="custSel modSld">
      <pc:chgData name="Brendan Clifford" userId="f8efe35b-a2be-4942-bb79-6dede4f95270" providerId="ADAL" clId="{3ECC3283-68E9-47AE-A295-128B3619DB46}" dt="2024-04-02T14:50:33.055" v="4" actId="12789"/>
      <pc:docMkLst>
        <pc:docMk/>
      </pc:docMkLst>
      <pc:sldChg chg="addSp delSp modSp mod">
        <pc:chgData name="Brendan Clifford" userId="f8efe35b-a2be-4942-bb79-6dede4f95270" providerId="ADAL" clId="{3ECC3283-68E9-47AE-A295-128B3619DB46}" dt="2024-04-02T14:50:33.05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ECC3283-68E9-47AE-A295-128B3619DB46}" dt="2024-04-02T14:50:33.055" v="4" actId="12789"/>
          <ac:picMkLst>
            <pc:docMk/>
            <pc:sldMk cId="220554243" sldId="265"/>
            <ac:picMk id="3" creationId="{EACBADF9-46F5-4E7E-6CE5-95B6A74383DC}"/>
          </ac:picMkLst>
        </pc:picChg>
        <pc:picChg chg="del">
          <ac:chgData name="Brendan Clifford" userId="f8efe35b-a2be-4942-bb79-6dede4f95270" providerId="ADAL" clId="{3ECC3283-68E9-47AE-A295-128B3619DB46}" dt="2024-04-02T14:50:22.356" v="0" actId="478"/>
          <ac:picMkLst>
            <pc:docMk/>
            <pc:sldMk cId="220554243" sldId="265"/>
            <ac:picMk id="4" creationId="{9447C75B-47FA-D3F2-03A1-F44A22F7E8AC}"/>
          </ac:picMkLst>
        </pc:picChg>
      </pc:sldChg>
    </pc:docChg>
  </pc:docChgLst>
  <pc:docChgLst>
    <pc:chgData name="Brendan Clifford" userId="f8efe35b-a2be-4942-bb79-6dede4f95270" providerId="ADAL" clId="{BA3E79B1-E892-43C4-8A87-3DA17FB28516}"/>
    <pc:docChg chg="custSel modSld">
      <pc:chgData name="Brendan Clifford" userId="f8efe35b-a2be-4942-bb79-6dede4f95270" providerId="ADAL" clId="{BA3E79B1-E892-43C4-8A87-3DA17FB28516}" dt="2024-05-08T09:20:19.175" v="4" actId="12789"/>
      <pc:docMkLst>
        <pc:docMk/>
      </pc:docMkLst>
      <pc:sldChg chg="addSp delSp modSp mod">
        <pc:chgData name="Brendan Clifford" userId="f8efe35b-a2be-4942-bb79-6dede4f95270" providerId="ADAL" clId="{BA3E79B1-E892-43C4-8A87-3DA17FB28516}" dt="2024-05-08T09:20:19.17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A3E79B1-E892-43C4-8A87-3DA17FB28516}" dt="2024-05-08T09:20:04.781" v="0" actId="478"/>
          <ac:picMkLst>
            <pc:docMk/>
            <pc:sldMk cId="220554243" sldId="265"/>
            <ac:picMk id="3" creationId="{EACBADF9-46F5-4E7E-6CE5-95B6A74383DC}"/>
          </ac:picMkLst>
        </pc:picChg>
        <pc:picChg chg="add mod">
          <ac:chgData name="Brendan Clifford" userId="f8efe35b-a2be-4942-bb79-6dede4f95270" providerId="ADAL" clId="{BA3E79B1-E892-43C4-8A87-3DA17FB28516}" dt="2024-05-08T09:20:19.175" v="4" actId="12789"/>
          <ac:picMkLst>
            <pc:docMk/>
            <pc:sldMk cId="220554243" sldId="265"/>
            <ac:picMk id="4" creationId="{A6C817F7-91E8-F81A-3369-A48CB50A7B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D4224-5731-6C6E-6D05-618EBFC6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8" y="1314000"/>
            <a:ext cx="6478164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D8C25D-A427-4A6E-ADB6-7E337CAE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102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113</cp:revision>
  <dcterms:created xsi:type="dcterms:W3CDTF">2014-12-01T14:55:27Z</dcterms:created>
  <dcterms:modified xsi:type="dcterms:W3CDTF">2024-07-02T07:44:03Z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