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9F9F5D-4FAA-470D-807D-D6F9FA681E4D}" v="1" dt="2024-07-02T07:45: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45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A62633E9-41FB-4A76-ABCE-0D7FFA6E9993}"/>
    <pc:docChg chg="custSel modSld">
      <pc:chgData name="Brendan Clifford" userId="f8efe35b-a2be-4942-bb79-6dede4f95270" providerId="ADAL" clId="{A62633E9-41FB-4A76-ABCE-0D7FFA6E9993}" dt="2023-04-04T09:02:12.634" v="4" actId="12789"/>
      <pc:docMkLst>
        <pc:docMk/>
      </pc:docMkLst>
      <pc:sldChg chg="addSp delSp modSp mod">
        <pc:chgData name="Brendan Clifford" userId="f8efe35b-a2be-4942-bb79-6dede4f95270" providerId="ADAL" clId="{A62633E9-41FB-4A76-ABCE-0D7FFA6E9993}" dt="2023-04-04T09:02:12.634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A62633E9-41FB-4A76-ABCE-0D7FFA6E9993}" dt="2023-04-04T09:02:02.071" v="0" actId="478"/>
          <ac:picMkLst>
            <pc:docMk/>
            <pc:sldMk cId="220554243" sldId="265"/>
            <ac:picMk id="3" creationId="{BEC4D8DF-2632-7ED5-D7E0-F19B252BCE8E}"/>
          </ac:picMkLst>
        </pc:picChg>
        <pc:picChg chg="add mod">
          <ac:chgData name="Brendan Clifford" userId="f8efe35b-a2be-4942-bb79-6dede4f95270" providerId="ADAL" clId="{A62633E9-41FB-4A76-ABCE-0D7FFA6E9993}" dt="2023-04-04T09:02:12.634" v="4" actId="12789"/>
          <ac:picMkLst>
            <pc:docMk/>
            <pc:sldMk cId="220554243" sldId="265"/>
            <ac:picMk id="4" creationId="{628558F2-6E51-CD3E-5633-D6F0E9959F27}"/>
          </ac:picMkLst>
        </pc:picChg>
      </pc:sldChg>
    </pc:docChg>
  </pc:docChgLst>
  <pc:docChgLst>
    <pc:chgData name="Brendan Clifford" userId="f8efe35b-a2be-4942-bb79-6dede4f95270" providerId="ADAL" clId="{8FED93FC-1F15-4CD0-A821-2EFEE6318A1F}"/>
    <pc:docChg chg="custSel modSld">
      <pc:chgData name="Brendan Clifford" userId="f8efe35b-a2be-4942-bb79-6dede4f95270" providerId="ADAL" clId="{8FED93FC-1F15-4CD0-A821-2EFEE6318A1F}" dt="2023-06-06T10:05:57.857" v="4" actId="12789"/>
      <pc:docMkLst>
        <pc:docMk/>
      </pc:docMkLst>
      <pc:sldChg chg="addSp delSp modSp mod">
        <pc:chgData name="Brendan Clifford" userId="f8efe35b-a2be-4942-bb79-6dede4f95270" providerId="ADAL" clId="{8FED93FC-1F15-4CD0-A821-2EFEE6318A1F}" dt="2023-06-06T10:05:57.857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8FED93FC-1F15-4CD0-A821-2EFEE6318A1F}" dt="2023-06-06T10:05:45.941" v="0" actId="478"/>
          <ac:picMkLst>
            <pc:docMk/>
            <pc:sldMk cId="220554243" sldId="265"/>
            <ac:picMk id="3" creationId="{3AC26903-8DB8-103A-EF10-A4EA26B3E86B}"/>
          </ac:picMkLst>
        </pc:picChg>
        <pc:picChg chg="add mod">
          <ac:chgData name="Brendan Clifford" userId="f8efe35b-a2be-4942-bb79-6dede4f95270" providerId="ADAL" clId="{8FED93FC-1F15-4CD0-A821-2EFEE6318A1F}" dt="2023-06-06T10:05:57.857" v="4" actId="12789"/>
          <ac:picMkLst>
            <pc:docMk/>
            <pc:sldMk cId="220554243" sldId="265"/>
            <ac:picMk id="4" creationId="{B76FA25A-65B6-B2FA-0440-28313A8336CC}"/>
          </ac:picMkLst>
        </pc:picChg>
      </pc:sldChg>
    </pc:docChg>
  </pc:docChgLst>
  <pc:docChgLst>
    <pc:chgData name="Brendan Clifford" userId="f8efe35b-a2be-4942-bb79-6dede4f95270" providerId="ADAL" clId="{0A1B31C1-0F12-418A-B13F-381362965319}"/>
    <pc:docChg chg="custSel modSld">
      <pc:chgData name="Brendan Clifford" userId="f8efe35b-a2be-4942-bb79-6dede4f95270" providerId="ADAL" clId="{0A1B31C1-0F12-418A-B13F-381362965319}" dt="2023-09-05T10:01:20.554" v="4" actId="12789"/>
      <pc:docMkLst>
        <pc:docMk/>
      </pc:docMkLst>
      <pc:sldChg chg="addSp delSp modSp mod">
        <pc:chgData name="Brendan Clifford" userId="f8efe35b-a2be-4942-bb79-6dede4f95270" providerId="ADAL" clId="{0A1B31C1-0F12-418A-B13F-381362965319}" dt="2023-09-05T10:01:20.554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0A1B31C1-0F12-418A-B13F-381362965319}" dt="2023-09-05T10:01:20.554" v="4" actId="12789"/>
          <ac:picMkLst>
            <pc:docMk/>
            <pc:sldMk cId="220554243" sldId="265"/>
            <ac:picMk id="3" creationId="{2851EB47-3F09-FDD6-8458-C4DD218F5D96}"/>
          </ac:picMkLst>
        </pc:picChg>
        <pc:picChg chg="del">
          <ac:chgData name="Brendan Clifford" userId="f8efe35b-a2be-4942-bb79-6dede4f95270" providerId="ADAL" clId="{0A1B31C1-0F12-418A-B13F-381362965319}" dt="2023-09-05T10:01:10.138" v="0" actId="478"/>
          <ac:picMkLst>
            <pc:docMk/>
            <pc:sldMk cId="220554243" sldId="265"/>
            <ac:picMk id="4" creationId="{53C45F53-63BA-897E-C89D-6154B01F7EBD}"/>
          </ac:picMkLst>
        </pc:picChg>
      </pc:sldChg>
    </pc:docChg>
  </pc:docChgLst>
  <pc:docChgLst>
    <pc:chgData name="Brendan Clifford" userId="f8efe35b-a2be-4942-bb79-6dede4f95270" providerId="ADAL" clId="{0F103C21-3A8F-4875-9045-E207FF193F69}"/>
    <pc:docChg chg="custSel modSld">
      <pc:chgData name="Brendan Clifford" userId="f8efe35b-a2be-4942-bb79-6dede4f95270" providerId="ADAL" clId="{0F103C21-3A8F-4875-9045-E207FF193F69}" dt="2024-03-05T07:51:17.658" v="4" actId="12789"/>
      <pc:docMkLst>
        <pc:docMk/>
      </pc:docMkLst>
      <pc:sldChg chg="addSp delSp modSp mod">
        <pc:chgData name="Brendan Clifford" userId="f8efe35b-a2be-4942-bb79-6dede4f95270" providerId="ADAL" clId="{0F103C21-3A8F-4875-9045-E207FF193F69}" dt="2024-03-05T07:51:17.658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0F103C21-3A8F-4875-9045-E207FF193F69}" dt="2024-03-05T07:51:08.350" v="0" actId="478"/>
          <ac:picMkLst>
            <pc:docMk/>
            <pc:sldMk cId="220554243" sldId="265"/>
            <ac:picMk id="3" creationId="{917043CB-2A6F-7CE8-642E-65E2E547402A}"/>
          </ac:picMkLst>
        </pc:picChg>
        <pc:picChg chg="add mod">
          <ac:chgData name="Brendan Clifford" userId="f8efe35b-a2be-4942-bb79-6dede4f95270" providerId="ADAL" clId="{0F103C21-3A8F-4875-9045-E207FF193F69}" dt="2024-03-05T07:51:17.658" v="4" actId="12789"/>
          <ac:picMkLst>
            <pc:docMk/>
            <pc:sldMk cId="220554243" sldId="265"/>
            <ac:picMk id="4" creationId="{A169CA8B-A6BC-7174-2E5C-8114F74E55F3}"/>
          </ac:picMkLst>
        </pc:picChg>
      </pc:sldChg>
    </pc:docChg>
  </pc:docChgLst>
  <pc:docChgLst>
    <pc:chgData name="Brendan Clifford" userId="f8efe35b-a2be-4942-bb79-6dede4f95270" providerId="ADAL" clId="{513F624B-89DA-4C3B-B40F-25557D0261B9}"/>
    <pc:docChg chg="custSel modSld">
      <pc:chgData name="Brendan Clifford" userId="f8efe35b-a2be-4942-bb79-6dede4f95270" providerId="ADAL" clId="{513F624B-89DA-4C3B-B40F-25557D0261B9}" dt="2024-02-06T09:10:14.740" v="4" actId="12789"/>
      <pc:docMkLst>
        <pc:docMk/>
      </pc:docMkLst>
      <pc:sldChg chg="addSp delSp modSp mod">
        <pc:chgData name="Brendan Clifford" userId="f8efe35b-a2be-4942-bb79-6dede4f95270" providerId="ADAL" clId="{513F624B-89DA-4C3B-B40F-25557D0261B9}" dt="2024-02-06T09:10:14.740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513F624B-89DA-4C3B-B40F-25557D0261B9}" dt="2024-02-06T09:10:14.740" v="4" actId="12789"/>
          <ac:picMkLst>
            <pc:docMk/>
            <pc:sldMk cId="220554243" sldId="265"/>
            <ac:picMk id="3" creationId="{917043CB-2A6F-7CE8-642E-65E2E547402A}"/>
          </ac:picMkLst>
        </pc:picChg>
        <pc:picChg chg="del">
          <ac:chgData name="Brendan Clifford" userId="f8efe35b-a2be-4942-bb79-6dede4f95270" providerId="ADAL" clId="{513F624B-89DA-4C3B-B40F-25557D0261B9}" dt="2024-02-06T09:10:06.370" v="0" actId="478"/>
          <ac:picMkLst>
            <pc:docMk/>
            <pc:sldMk cId="220554243" sldId="265"/>
            <ac:picMk id="4" creationId="{1E04623D-B71C-58D2-3CF4-F7154F6353E2}"/>
          </ac:picMkLst>
        </pc:picChg>
      </pc:sldChg>
    </pc:docChg>
  </pc:docChgLst>
  <pc:docChgLst>
    <pc:chgData name="Brendan Clifford" userId="f8efe35b-a2be-4942-bb79-6dede4f95270" providerId="ADAL" clId="{09DD611A-5890-4F40-8CFE-2FD333561A8C}"/>
    <pc:docChg chg="custSel modSld">
      <pc:chgData name="Brendan Clifford" userId="f8efe35b-a2be-4942-bb79-6dede4f95270" providerId="ADAL" clId="{09DD611A-5890-4F40-8CFE-2FD333561A8C}" dt="2023-10-24T11:37:02.934" v="4" actId="12789"/>
      <pc:docMkLst>
        <pc:docMk/>
      </pc:docMkLst>
      <pc:sldChg chg="addSp delSp modSp mod">
        <pc:chgData name="Brendan Clifford" userId="f8efe35b-a2be-4942-bb79-6dede4f95270" providerId="ADAL" clId="{09DD611A-5890-4F40-8CFE-2FD333561A8C}" dt="2023-10-24T11:37:02.934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09DD611A-5890-4F40-8CFE-2FD333561A8C}" dt="2023-10-24T11:36:48.844" v="0" actId="478"/>
          <ac:picMkLst>
            <pc:docMk/>
            <pc:sldMk cId="220554243" sldId="265"/>
            <ac:picMk id="3" creationId="{2851EB47-3F09-FDD6-8458-C4DD218F5D96}"/>
          </ac:picMkLst>
        </pc:picChg>
        <pc:picChg chg="add mod">
          <ac:chgData name="Brendan Clifford" userId="f8efe35b-a2be-4942-bb79-6dede4f95270" providerId="ADAL" clId="{09DD611A-5890-4F40-8CFE-2FD333561A8C}" dt="2023-10-24T11:37:02.934" v="4" actId="12789"/>
          <ac:picMkLst>
            <pc:docMk/>
            <pc:sldMk cId="220554243" sldId="265"/>
            <ac:picMk id="4" creationId="{4C5EF6BB-05A6-8DC4-FC7E-5A5F36C99D07}"/>
          </ac:picMkLst>
        </pc:picChg>
      </pc:sldChg>
    </pc:docChg>
  </pc:docChgLst>
  <pc:docChgLst>
    <pc:chgData name="Brendan Clifford" userId="f8efe35b-a2be-4942-bb79-6dede4f95270" providerId="ADAL" clId="{BAAE2C01-5792-4779-B333-3A1E40C4282B}"/>
    <pc:docChg chg="custSel modSld">
      <pc:chgData name="Brendan Clifford" userId="f8efe35b-a2be-4942-bb79-6dede4f95270" providerId="ADAL" clId="{BAAE2C01-5792-4779-B333-3A1E40C4282B}" dt="2024-04-02T14:51:51.121" v="4" actId="12789"/>
      <pc:docMkLst>
        <pc:docMk/>
      </pc:docMkLst>
      <pc:sldChg chg="addSp delSp modSp mod">
        <pc:chgData name="Brendan Clifford" userId="f8efe35b-a2be-4942-bb79-6dede4f95270" providerId="ADAL" clId="{BAAE2C01-5792-4779-B333-3A1E40C4282B}" dt="2024-04-02T14:51:51.121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BAAE2C01-5792-4779-B333-3A1E40C4282B}" dt="2024-04-02T14:51:51.121" v="4" actId="12789"/>
          <ac:picMkLst>
            <pc:docMk/>
            <pc:sldMk cId="220554243" sldId="265"/>
            <ac:picMk id="3" creationId="{F4456D79-7F53-D264-FE26-6BB743FBDBD8}"/>
          </ac:picMkLst>
        </pc:picChg>
        <pc:picChg chg="del">
          <ac:chgData name="Brendan Clifford" userId="f8efe35b-a2be-4942-bb79-6dede4f95270" providerId="ADAL" clId="{BAAE2C01-5792-4779-B333-3A1E40C4282B}" dt="2024-04-02T14:51:42.928" v="0" actId="478"/>
          <ac:picMkLst>
            <pc:docMk/>
            <pc:sldMk cId="220554243" sldId="265"/>
            <ac:picMk id="4" creationId="{A169CA8B-A6BC-7174-2E5C-8114F74E55F3}"/>
          </ac:picMkLst>
        </pc:picChg>
      </pc:sldChg>
    </pc:docChg>
  </pc:docChgLst>
  <pc:docChgLst>
    <pc:chgData name="Brendan Clifford" userId="f8efe35b-a2be-4942-bb79-6dede4f95270" providerId="ADAL" clId="{D5BABB66-37D9-4F3B-8BD6-C8C16B7BEAE0}"/>
    <pc:docChg chg="custSel modSld">
      <pc:chgData name="Brendan Clifford" userId="f8efe35b-a2be-4942-bb79-6dede4f95270" providerId="ADAL" clId="{D5BABB66-37D9-4F3B-8BD6-C8C16B7BEAE0}" dt="2023-05-02T07:53:15.686" v="4" actId="12789"/>
      <pc:docMkLst>
        <pc:docMk/>
      </pc:docMkLst>
      <pc:sldChg chg="addSp delSp modSp mod">
        <pc:chgData name="Brendan Clifford" userId="f8efe35b-a2be-4942-bb79-6dede4f95270" providerId="ADAL" clId="{D5BABB66-37D9-4F3B-8BD6-C8C16B7BEAE0}" dt="2023-05-02T07:53:15.686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D5BABB66-37D9-4F3B-8BD6-C8C16B7BEAE0}" dt="2023-05-02T07:53:15.686" v="4" actId="12789"/>
          <ac:picMkLst>
            <pc:docMk/>
            <pc:sldMk cId="220554243" sldId="265"/>
            <ac:picMk id="3" creationId="{3AC26903-8DB8-103A-EF10-A4EA26B3E86B}"/>
          </ac:picMkLst>
        </pc:picChg>
        <pc:picChg chg="del">
          <ac:chgData name="Brendan Clifford" userId="f8efe35b-a2be-4942-bb79-6dede4f95270" providerId="ADAL" clId="{D5BABB66-37D9-4F3B-8BD6-C8C16B7BEAE0}" dt="2023-05-02T07:53:05.588" v="0" actId="478"/>
          <ac:picMkLst>
            <pc:docMk/>
            <pc:sldMk cId="220554243" sldId="265"/>
            <ac:picMk id="4" creationId="{628558F2-6E51-CD3E-5633-D6F0E9959F27}"/>
          </ac:picMkLst>
        </pc:picChg>
      </pc:sldChg>
    </pc:docChg>
  </pc:docChgLst>
  <pc:docChgLst>
    <pc:chgData name="Brendan Clifford" userId="f8efe35b-a2be-4942-bb79-6dede4f95270" providerId="ADAL" clId="{7CBBB016-760E-46EB-A94F-01CA7DA977E0}"/>
    <pc:docChg chg="custSel modSld">
      <pc:chgData name="Brendan Clifford" userId="f8efe35b-a2be-4942-bb79-6dede4f95270" providerId="ADAL" clId="{7CBBB016-760E-46EB-A94F-01CA7DA977E0}" dt="2023-08-03T10:20:08.717" v="4" actId="12789"/>
      <pc:docMkLst>
        <pc:docMk/>
      </pc:docMkLst>
      <pc:sldChg chg="addSp delSp modSp mod">
        <pc:chgData name="Brendan Clifford" userId="f8efe35b-a2be-4942-bb79-6dede4f95270" providerId="ADAL" clId="{7CBBB016-760E-46EB-A94F-01CA7DA977E0}" dt="2023-08-03T10:20:08.717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7CBBB016-760E-46EB-A94F-01CA7DA977E0}" dt="2023-08-03T10:19:56.737" v="0" actId="478"/>
          <ac:picMkLst>
            <pc:docMk/>
            <pc:sldMk cId="220554243" sldId="265"/>
            <ac:picMk id="3" creationId="{F4B0A635-944C-20FD-038F-771D08C44BF8}"/>
          </ac:picMkLst>
        </pc:picChg>
        <pc:picChg chg="add mod">
          <ac:chgData name="Brendan Clifford" userId="f8efe35b-a2be-4942-bb79-6dede4f95270" providerId="ADAL" clId="{7CBBB016-760E-46EB-A94F-01CA7DA977E0}" dt="2023-08-03T10:20:08.717" v="4" actId="12789"/>
          <ac:picMkLst>
            <pc:docMk/>
            <pc:sldMk cId="220554243" sldId="265"/>
            <ac:picMk id="4" creationId="{53C45F53-63BA-897E-C89D-6154B01F7EBD}"/>
          </ac:picMkLst>
        </pc:picChg>
      </pc:sldChg>
    </pc:docChg>
  </pc:docChgLst>
  <pc:docChgLst>
    <pc:chgData name="Brendan Clifford" userId="f8efe35b-a2be-4942-bb79-6dede4f95270" providerId="ADAL" clId="{A117C618-D82A-419A-A1BF-F5E5D609DD59}"/>
    <pc:docChg chg="custSel modSld">
      <pc:chgData name="Brendan Clifford" userId="f8efe35b-a2be-4942-bb79-6dede4f95270" providerId="ADAL" clId="{A117C618-D82A-419A-A1BF-F5E5D609DD59}" dt="2023-07-04T14:54:38.291" v="5" actId="1076"/>
      <pc:docMkLst>
        <pc:docMk/>
      </pc:docMkLst>
      <pc:sldChg chg="addSp delSp modSp mod">
        <pc:chgData name="Brendan Clifford" userId="f8efe35b-a2be-4942-bb79-6dede4f95270" providerId="ADAL" clId="{A117C618-D82A-419A-A1BF-F5E5D609DD59}" dt="2023-07-04T14:54:38.291" v="5" actId="1076"/>
        <pc:sldMkLst>
          <pc:docMk/>
          <pc:sldMk cId="220554243" sldId="265"/>
        </pc:sldMkLst>
        <pc:picChg chg="add mod">
          <ac:chgData name="Brendan Clifford" userId="f8efe35b-a2be-4942-bb79-6dede4f95270" providerId="ADAL" clId="{A117C618-D82A-419A-A1BF-F5E5D609DD59}" dt="2023-07-04T14:54:38.291" v="5" actId="1076"/>
          <ac:picMkLst>
            <pc:docMk/>
            <pc:sldMk cId="220554243" sldId="265"/>
            <ac:picMk id="3" creationId="{F4B0A635-944C-20FD-038F-771D08C44BF8}"/>
          </ac:picMkLst>
        </pc:picChg>
        <pc:picChg chg="del">
          <ac:chgData name="Brendan Clifford" userId="f8efe35b-a2be-4942-bb79-6dede4f95270" providerId="ADAL" clId="{A117C618-D82A-419A-A1BF-F5E5D609DD59}" dt="2023-07-04T14:48:40.403" v="0" actId="478"/>
          <ac:picMkLst>
            <pc:docMk/>
            <pc:sldMk cId="220554243" sldId="265"/>
            <ac:picMk id="4" creationId="{B76FA25A-65B6-B2FA-0440-28313A8336CC}"/>
          </ac:picMkLst>
        </pc:picChg>
      </pc:sldChg>
    </pc:docChg>
  </pc:docChgLst>
  <pc:docChgLst>
    <pc:chgData name="Brendan Clifford" userId="f8efe35b-a2be-4942-bb79-6dede4f95270" providerId="ADAL" clId="{1A1C5436-4C40-4D26-A052-CBA900B9F706}"/>
    <pc:docChg chg="custSel modSld">
      <pc:chgData name="Brendan Clifford" userId="f8efe35b-a2be-4942-bb79-6dede4f95270" providerId="ADAL" clId="{1A1C5436-4C40-4D26-A052-CBA900B9F706}" dt="2023-12-05T11:53:26.331" v="4" actId="12789"/>
      <pc:docMkLst>
        <pc:docMk/>
      </pc:docMkLst>
      <pc:sldChg chg="addSp delSp modSp mod">
        <pc:chgData name="Brendan Clifford" userId="f8efe35b-a2be-4942-bb79-6dede4f95270" providerId="ADAL" clId="{1A1C5436-4C40-4D26-A052-CBA900B9F706}" dt="2023-12-05T11:53:26.331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1A1C5436-4C40-4D26-A052-CBA900B9F706}" dt="2023-12-05T11:53:26.331" v="4" actId="12789"/>
          <ac:picMkLst>
            <pc:docMk/>
            <pc:sldMk cId="220554243" sldId="265"/>
            <ac:picMk id="3" creationId="{371AB4B9-5CBC-4163-C06A-2163AD15F1A1}"/>
          </ac:picMkLst>
        </pc:picChg>
        <pc:picChg chg="del">
          <ac:chgData name="Brendan Clifford" userId="f8efe35b-a2be-4942-bb79-6dede4f95270" providerId="ADAL" clId="{1A1C5436-4C40-4D26-A052-CBA900B9F706}" dt="2023-12-05T11:53:16.725" v="0" actId="478"/>
          <ac:picMkLst>
            <pc:docMk/>
            <pc:sldMk cId="220554243" sldId="265"/>
            <ac:picMk id="4" creationId="{4C5EF6BB-05A6-8DC4-FC7E-5A5F36C99D07}"/>
          </ac:picMkLst>
        </pc:picChg>
      </pc:sldChg>
    </pc:docChg>
  </pc:docChgLst>
  <pc:docChgLst>
    <pc:chgData name="Brendan Clifford" userId="f8efe35b-a2be-4942-bb79-6dede4f95270" providerId="ADAL" clId="{2229B642-133C-4098-A14D-9B81A0F0A06E}"/>
    <pc:docChg chg="custSel modSld">
      <pc:chgData name="Brendan Clifford" userId="f8efe35b-a2be-4942-bb79-6dede4f95270" providerId="ADAL" clId="{2229B642-133C-4098-A14D-9B81A0F0A06E}" dt="2023-03-07T11:33:58.114" v="4" actId="12789"/>
      <pc:docMkLst>
        <pc:docMk/>
      </pc:docMkLst>
      <pc:sldChg chg="addSp delSp modSp mod">
        <pc:chgData name="Brendan Clifford" userId="f8efe35b-a2be-4942-bb79-6dede4f95270" providerId="ADAL" clId="{2229B642-133C-4098-A14D-9B81A0F0A06E}" dt="2023-03-07T11:33:58.114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2229B642-133C-4098-A14D-9B81A0F0A06E}" dt="2023-03-07T11:33:58.114" v="4" actId="12789"/>
          <ac:picMkLst>
            <pc:docMk/>
            <pc:sldMk cId="220554243" sldId="265"/>
            <ac:picMk id="3" creationId="{BEC4D8DF-2632-7ED5-D7E0-F19B252BCE8E}"/>
          </ac:picMkLst>
        </pc:picChg>
        <pc:picChg chg="del">
          <ac:chgData name="Brendan Clifford" userId="f8efe35b-a2be-4942-bb79-6dede4f95270" providerId="ADAL" clId="{2229B642-133C-4098-A14D-9B81A0F0A06E}" dt="2023-03-07T11:33:47.699" v="0" actId="478"/>
          <ac:picMkLst>
            <pc:docMk/>
            <pc:sldMk cId="220554243" sldId="265"/>
            <ac:picMk id="4" creationId="{AEE0812D-226E-10A1-8669-C850AD8082E0}"/>
          </ac:picMkLst>
        </pc:picChg>
      </pc:sldChg>
    </pc:docChg>
  </pc:docChgLst>
  <pc:docChgLst>
    <pc:chgData name="Brendan Clifford" userId="f8efe35b-a2be-4942-bb79-6dede4f95270" providerId="ADAL" clId="{D19F9F5D-4FAA-470D-807D-D6F9FA681E4D}"/>
    <pc:docChg chg="custSel modSld">
      <pc:chgData name="Brendan Clifford" userId="f8efe35b-a2be-4942-bb79-6dede4f95270" providerId="ADAL" clId="{D19F9F5D-4FAA-470D-807D-D6F9FA681E4D}" dt="2024-07-02T07:45:13.897" v="5" actId="12789"/>
      <pc:docMkLst>
        <pc:docMk/>
      </pc:docMkLst>
      <pc:sldChg chg="addSp delSp modSp mod">
        <pc:chgData name="Brendan Clifford" userId="f8efe35b-a2be-4942-bb79-6dede4f95270" providerId="ADAL" clId="{D19F9F5D-4FAA-470D-807D-D6F9FA681E4D}" dt="2024-07-02T07:45:13.897" v="5" actId="12789"/>
        <pc:sldMkLst>
          <pc:docMk/>
          <pc:sldMk cId="220554243" sldId="265"/>
        </pc:sldMkLst>
        <pc:picChg chg="del mod">
          <ac:chgData name="Brendan Clifford" userId="f8efe35b-a2be-4942-bb79-6dede4f95270" providerId="ADAL" clId="{D19F9F5D-4FAA-470D-807D-D6F9FA681E4D}" dt="2024-07-02T07:44:59.513" v="1" actId="478"/>
          <ac:picMkLst>
            <pc:docMk/>
            <pc:sldMk cId="220554243" sldId="265"/>
            <ac:picMk id="3" creationId="{50DA97E1-BBF3-9A6A-A339-5337CEECE17D}"/>
          </ac:picMkLst>
        </pc:picChg>
        <pc:picChg chg="add mod">
          <ac:chgData name="Brendan Clifford" userId="f8efe35b-a2be-4942-bb79-6dede4f95270" providerId="ADAL" clId="{D19F9F5D-4FAA-470D-807D-D6F9FA681E4D}" dt="2024-07-02T07:45:13.897" v="5" actId="12789"/>
          <ac:picMkLst>
            <pc:docMk/>
            <pc:sldMk cId="220554243" sldId="265"/>
            <ac:picMk id="4" creationId="{9EFDD5EC-91D1-B18B-8670-D3959223DF61}"/>
          </ac:picMkLst>
        </pc:picChg>
      </pc:sldChg>
    </pc:docChg>
  </pc:docChgLst>
  <pc:docChgLst>
    <pc:chgData name="Brendan Clifford" userId="f8efe35b-a2be-4942-bb79-6dede4f95270" providerId="ADAL" clId="{B30CD26E-73A1-4798-968C-74EB14D22CD6}"/>
    <pc:docChg chg="custSel modSld">
      <pc:chgData name="Brendan Clifford" userId="f8efe35b-a2be-4942-bb79-6dede4f95270" providerId="ADAL" clId="{B30CD26E-73A1-4798-968C-74EB14D22CD6}" dt="2024-01-10T13:23:41.861" v="4" actId="12789"/>
      <pc:docMkLst>
        <pc:docMk/>
      </pc:docMkLst>
      <pc:sldChg chg="addSp delSp modSp mod">
        <pc:chgData name="Brendan Clifford" userId="f8efe35b-a2be-4942-bb79-6dede4f95270" providerId="ADAL" clId="{B30CD26E-73A1-4798-968C-74EB14D22CD6}" dt="2024-01-10T13:23:41.861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B30CD26E-73A1-4798-968C-74EB14D22CD6}" dt="2024-01-10T13:23:25.604" v="0" actId="478"/>
          <ac:picMkLst>
            <pc:docMk/>
            <pc:sldMk cId="220554243" sldId="265"/>
            <ac:picMk id="3" creationId="{371AB4B9-5CBC-4163-C06A-2163AD15F1A1}"/>
          </ac:picMkLst>
        </pc:picChg>
        <pc:picChg chg="add mod">
          <ac:chgData name="Brendan Clifford" userId="f8efe35b-a2be-4942-bb79-6dede4f95270" providerId="ADAL" clId="{B30CD26E-73A1-4798-968C-74EB14D22CD6}" dt="2024-01-10T13:23:41.861" v="4" actId="12789"/>
          <ac:picMkLst>
            <pc:docMk/>
            <pc:sldMk cId="220554243" sldId="265"/>
            <ac:picMk id="4" creationId="{1E04623D-B71C-58D2-3CF4-F7154F6353E2}"/>
          </ac:picMkLst>
        </pc:picChg>
      </pc:sldChg>
    </pc:docChg>
  </pc:docChgLst>
  <pc:docChgLst>
    <pc:chgData name="Brendan Clifford" userId="f8efe35b-a2be-4942-bb79-6dede4f95270" providerId="ADAL" clId="{C9494AE8-A5BA-4DD1-9D9F-2E956966A316}"/>
    <pc:docChg chg="custSel modSld">
      <pc:chgData name="Brendan Clifford" userId="f8efe35b-a2be-4942-bb79-6dede4f95270" providerId="ADAL" clId="{C9494AE8-A5BA-4DD1-9D9F-2E956966A316}" dt="2023-02-06T14:39:39.295" v="14" actId="12788"/>
      <pc:docMkLst>
        <pc:docMk/>
      </pc:docMkLst>
      <pc:sldChg chg="addSp delSp modSp mod">
        <pc:chgData name="Brendan Clifford" userId="f8efe35b-a2be-4942-bb79-6dede4f95270" providerId="ADAL" clId="{C9494AE8-A5BA-4DD1-9D9F-2E956966A316}" dt="2023-02-06T14:39:39.295" v="14" actId="12788"/>
        <pc:sldMkLst>
          <pc:docMk/>
          <pc:sldMk cId="220554243" sldId="265"/>
        </pc:sldMkLst>
        <pc:picChg chg="del">
          <ac:chgData name="Brendan Clifford" userId="f8efe35b-a2be-4942-bb79-6dede4f95270" providerId="ADAL" clId="{C9494AE8-A5BA-4DD1-9D9F-2E956966A316}" dt="2023-02-06T14:38:52.389" v="0" actId="478"/>
          <ac:picMkLst>
            <pc:docMk/>
            <pc:sldMk cId="220554243" sldId="265"/>
            <ac:picMk id="3" creationId="{3A769DD8-175B-2257-1104-56E4EC96A16B}"/>
          </ac:picMkLst>
        </pc:picChg>
        <pc:picChg chg="add mod">
          <ac:chgData name="Brendan Clifford" userId="f8efe35b-a2be-4942-bb79-6dede4f95270" providerId="ADAL" clId="{C9494AE8-A5BA-4DD1-9D9F-2E956966A316}" dt="2023-02-06T14:39:39.295" v="14" actId="12788"/>
          <ac:picMkLst>
            <pc:docMk/>
            <pc:sldMk cId="220554243" sldId="265"/>
            <ac:picMk id="4" creationId="{AEE0812D-226E-10A1-8669-C850AD8082E0}"/>
          </ac:picMkLst>
        </pc:picChg>
      </pc:sldChg>
    </pc:docChg>
  </pc:docChgLst>
  <pc:docChgLst>
    <pc:chgData name="Brendan Clifford" userId="f8efe35b-a2be-4942-bb79-6dede4f95270" providerId="ADAL" clId="{43F6E77A-0316-4A96-9F2E-E8CDF164ED30}"/>
    <pc:docChg chg="custSel modSld">
      <pc:chgData name="Brendan Clifford" userId="f8efe35b-a2be-4942-bb79-6dede4f95270" providerId="ADAL" clId="{43F6E77A-0316-4A96-9F2E-E8CDF164ED30}" dt="2024-05-08T09:21:51.472" v="5" actId="1076"/>
      <pc:docMkLst>
        <pc:docMk/>
      </pc:docMkLst>
      <pc:sldChg chg="addSp delSp modSp mod">
        <pc:chgData name="Brendan Clifford" userId="f8efe35b-a2be-4942-bb79-6dede4f95270" providerId="ADAL" clId="{43F6E77A-0316-4A96-9F2E-E8CDF164ED30}" dt="2024-05-08T09:21:51.472" v="5" actId="1076"/>
        <pc:sldMkLst>
          <pc:docMk/>
          <pc:sldMk cId="220554243" sldId="265"/>
        </pc:sldMkLst>
        <pc:picChg chg="del">
          <ac:chgData name="Brendan Clifford" userId="f8efe35b-a2be-4942-bb79-6dede4f95270" providerId="ADAL" clId="{43F6E77A-0316-4A96-9F2E-E8CDF164ED30}" dt="2024-05-08T09:21:37.058" v="0" actId="478"/>
          <ac:picMkLst>
            <pc:docMk/>
            <pc:sldMk cId="220554243" sldId="265"/>
            <ac:picMk id="3" creationId="{F4456D79-7F53-D264-FE26-6BB743FBDBD8}"/>
          </ac:picMkLst>
        </pc:picChg>
        <pc:picChg chg="add mod">
          <ac:chgData name="Brendan Clifford" userId="f8efe35b-a2be-4942-bb79-6dede4f95270" providerId="ADAL" clId="{43F6E77A-0316-4A96-9F2E-E8CDF164ED30}" dt="2024-05-08T09:21:51.472" v="5" actId="1076"/>
          <ac:picMkLst>
            <pc:docMk/>
            <pc:sldMk cId="220554243" sldId="265"/>
            <ac:picMk id="4" creationId="{9CDA436E-8BDE-27AC-64CD-F137E9848363}"/>
          </ac:picMkLst>
        </pc:picChg>
      </pc:sldChg>
    </pc:docChg>
  </pc:docChgLst>
  <pc:docChgLst>
    <pc:chgData name="Brendan Clifford" userId="f8efe35b-a2be-4942-bb79-6dede4f95270" providerId="ADAL" clId="{24A7C6A3-9B3A-44F9-B098-C4EF754D9B98}"/>
    <pc:docChg chg="custSel modSld">
      <pc:chgData name="Brendan Clifford" userId="f8efe35b-a2be-4942-bb79-6dede4f95270" providerId="ADAL" clId="{24A7C6A3-9B3A-44F9-B098-C4EF754D9B98}" dt="2024-06-04T08:42:03.347" v="4" actId="12789"/>
      <pc:docMkLst>
        <pc:docMk/>
      </pc:docMkLst>
      <pc:sldChg chg="addSp delSp modSp mod">
        <pc:chgData name="Brendan Clifford" userId="f8efe35b-a2be-4942-bb79-6dede4f95270" providerId="ADAL" clId="{24A7C6A3-9B3A-44F9-B098-C4EF754D9B98}" dt="2024-06-04T08:42:03.347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24A7C6A3-9B3A-44F9-B098-C4EF754D9B98}" dt="2024-06-04T08:42:03.347" v="4" actId="12789"/>
          <ac:picMkLst>
            <pc:docMk/>
            <pc:sldMk cId="220554243" sldId="265"/>
            <ac:picMk id="3" creationId="{50DA97E1-BBF3-9A6A-A339-5337CEECE17D}"/>
          </ac:picMkLst>
        </pc:picChg>
        <pc:picChg chg="del">
          <ac:chgData name="Brendan Clifford" userId="f8efe35b-a2be-4942-bb79-6dede4f95270" providerId="ADAL" clId="{24A7C6A3-9B3A-44F9-B098-C4EF754D9B98}" dt="2024-06-04T08:41:55.069" v="0" actId="478"/>
          <ac:picMkLst>
            <pc:docMk/>
            <pc:sldMk cId="220554243" sldId="265"/>
            <ac:picMk id="4" creationId="{9CDA436E-8BDE-27AC-64CD-F137E984836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various asset over 5-year windows, annualised returns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FDD5EC-91D1-B18B-8670-D3959223D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834" y="1314000"/>
            <a:ext cx="6470333" cy="42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9B3DB9-1C27-4CB8-A82C-54E33F048B81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D94FCD01-261E-4CCC-8AF5-2498298C79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45D3E0-99BA-40B0-8228-37B3137F88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113</TotalTime>
  <Words>15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various asset over 5-year windows, annualised returns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122</cp:revision>
  <dcterms:created xsi:type="dcterms:W3CDTF">2014-12-01T14:55:27Z</dcterms:created>
  <dcterms:modified xsi:type="dcterms:W3CDTF">2024-07-02T07:45:15Z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7700</vt:r8>
  </property>
  <property fmtid="{D5CDD505-2E9C-101B-9397-08002B2CF9AE}" pid="4" name="MediaServiceImageTags">
    <vt:lpwstr/>
  </property>
</Properties>
</file>