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8463F-14C9-4F57-B0EF-A51270F4708D}" v="2" dt="2024-07-02T07:45:50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8E904FB-18D4-4836-8C06-EAA198CBA046}"/>
    <pc:docChg chg="custSel modSld">
      <pc:chgData name="Brendan Clifford" userId="f8efe35b-a2be-4942-bb79-6dede4f95270" providerId="ADAL" clId="{48E904FB-18D4-4836-8C06-EAA198CBA046}" dt="2024-04-02T14:52:30.572" v="8" actId="1076"/>
      <pc:docMkLst>
        <pc:docMk/>
      </pc:docMkLst>
      <pc:sldChg chg="addSp delSp modSp mod">
        <pc:chgData name="Brendan Clifford" userId="f8efe35b-a2be-4942-bb79-6dede4f95270" providerId="ADAL" clId="{48E904FB-18D4-4836-8C06-EAA198CBA046}" dt="2024-04-02T14:52:30.572" v="8" actId="1076"/>
        <pc:sldMkLst>
          <pc:docMk/>
          <pc:sldMk cId="220554243" sldId="265"/>
        </pc:sldMkLst>
        <pc:spChg chg="mod">
          <ac:chgData name="Brendan Clifford" userId="f8efe35b-a2be-4942-bb79-6dede4f95270" providerId="ADAL" clId="{48E904FB-18D4-4836-8C06-EAA198CBA046}" dt="2024-04-02T14:52:05.253" v="1"/>
          <ac:spMkLst>
            <pc:docMk/>
            <pc:sldMk cId="220554243" sldId="265"/>
            <ac:spMk id="7" creationId="{12B80DB8-9858-AC72-B471-AD0229EBA112}"/>
          </ac:spMkLst>
        </pc:spChg>
        <pc:spChg chg="mod">
          <ac:chgData name="Brendan Clifford" userId="f8efe35b-a2be-4942-bb79-6dede4f95270" providerId="ADAL" clId="{48E904FB-18D4-4836-8C06-EAA198CBA046}" dt="2024-04-02T14:52:30.572" v="8" actId="1076"/>
          <ac:spMkLst>
            <pc:docMk/>
            <pc:sldMk cId="220554243" sldId="265"/>
            <ac:spMk id="10" creationId="{D81E5098-8299-A371-E6F8-FE0067B5DEFF}"/>
          </ac:spMkLst>
        </pc:spChg>
        <pc:grpChg chg="add del mod">
          <ac:chgData name="Brendan Clifford" userId="f8efe35b-a2be-4942-bb79-6dede4f95270" providerId="ADAL" clId="{48E904FB-18D4-4836-8C06-EAA198CBA046}" dt="2024-04-02T14:52:12.246" v="3" actId="478"/>
          <ac:grpSpMkLst>
            <pc:docMk/>
            <pc:sldMk cId="220554243" sldId="265"/>
            <ac:grpSpMk id="3" creationId="{E46BC13F-D6B3-64A7-2875-F949AD393DFC}"/>
          </ac:grpSpMkLst>
        </pc:grpChg>
        <pc:grpChg chg="add mod">
          <ac:chgData name="Brendan Clifford" userId="f8efe35b-a2be-4942-bb79-6dede4f95270" providerId="ADAL" clId="{48E904FB-18D4-4836-8C06-EAA198CBA046}" dt="2024-04-02T14:52:15.963" v="4"/>
          <ac:grpSpMkLst>
            <pc:docMk/>
            <pc:sldMk cId="220554243" sldId="265"/>
            <ac:grpSpMk id="8" creationId="{3A3DD4BF-B7BE-8BB0-1738-96BF57AC3112}"/>
          </ac:grpSpMkLst>
        </pc:grpChg>
        <pc:picChg chg="del">
          <ac:chgData name="Brendan Clifford" userId="f8efe35b-a2be-4942-bb79-6dede4f95270" providerId="ADAL" clId="{48E904FB-18D4-4836-8C06-EAA198CBA046}" dt="2024-04-02T14:52:04.803" v="0" actId="478"/>
          <ac:picMkLst>
            <pc:docMk/>
            <pc:sldMk cId="220554243" sldId="265"/>
            <ac:picMk id="4" creationId="{D7D5699D-8AC7-5927-5B80-10A50F2709C8}"/>
          </ac:picMkLst>
        </pc:picChg>
        <pc:picChg chg="mod">
          <ac:chgData name="Brendan Clifford" userId="f8efe35b-a2be-4942-bb79-6dede4f95270" providerId="ADAL" clId="{48E904FB-18D4-4836-8C06-EAA198CBA046}" dt="2024-04-02T14:52:09.329" v="2" actId="14100"/>
          <ac:picMkLst>
            <pc:docMk/>
            <pc:sldMk cId="220554243" sldId="265"/>
            <ac:picMk id="6" creationId="{60CCC05F-D085-161C-0B77-9C26FEAD74CF}"/>
          </ac:picMkLst>
        </pc:picChg>
        <pc:picChg chg="mod">
          <ac:chgData name="Brendan Clifford" userId="f8efe35b-a2be-4942-bb79-6dede4f95270" providerId="ADAL" clId="{48E904FB-18D4-4836-8C06-EAA198CBA046}" dt="2024-04-02T14:52:24.693" v="7" actId="12789"/>
          <ac:picMkLst>
            <pc:docMk/>
            <pc:sldMk cId="220554243" sldId="265"/>
            <ac:picMk id="9" creationId="{6767AE08-5B76-0970-E01E-4F81FAD477AF}"/>
          </ac:picMkLst>
        </pc:picChg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  <pc:spChg chg="mod ord">
          <ac:chgData name="Brendan Clifford" userId="f8efe35b-a2be-4942-bb79-6dede4f95270" providerId="ADAL" clId="{0F6DBAED-102D-4196-97FD-EE48B2574530}" dt="2023-07-04T14:50:33.979" v="15" actId="164"/>
          <ac:spMkLst>
            <pc:docMk/>
            <pc:sldMk cId="220554243" sldId="265"/>
            <ac:spMk id="8" creationId="{ADEDEEED-0ECE-BA5E-A14D-6AA341E55A1F}"/>
          </ac:spMkLst>
        </pc:spChg>
        <pc:grpChg chg="add mod">
          <ac:chgData name="Brendan Clifford" userId="f8efe35b-a2be-4942-bb79-6dede4f95270" providerId="ADAL" clId="{0F6DBAED-102D-4196-97FD-EE48B2574530}" dt="2023-07-04T14:50:33.979" v="15" actId="164"/>
          <ac:grpSpMkLst>
            <pc:docMk/>
            <pc:sldMk cId="220554243" sldId="265"/>
            <ac:grpSpMk id="4" creationId="{CD5068EA-8238-AAE7-A800-A5754F24E89A}"/>
          </ac:grpSpMkLst>
        </pc:grpChg>
        <pc:picChg chg="add mod ord">
          <ac:chgData name="Brendan Clifford" userId="f8efe35b-a2be-4942-bb79-6dede4f95270" providerId="ADAL" clId="{0F6DBAED-102D-4196-97FD-EE48B2574530}" dt="2023-07-04T14:50:33.979" v="15" actId="164"/>
          <ac:picMkLst>
            <pc:docMk/>
            <pc:sldMk cId="220554243" sldId="265"/>
            <ac:picMk id="3" creationId="{B50C1716-5ED5-5D9D-E442-1A82D1A3A2F9}"/>
          </ac:picMkLst>
        </pc:picChg>
        <pc:picChg chg="del">
          <ac:chgData name="Brendan Clifford" userId="f8efe35b-a2be-4942-bb79-6dede4f95270" providerId="ADAL" clId="{0F6DBAED-102D-4196-97FD-EE48B2574530}" dt="2023-07-04T14:49:56.999" v="8" actId="478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D8D8463F-14C9-4F57-B0EF-A51270F4708D}"/>
    <pc:docChg chg="custSel modSld">
      <pc:chgData name="Brendan Clifford" userId="f8efe35b-a2be-4942-bb79-6dede4f95270" providerId="ADAL" clId="{D8D8463F-14C9-4F57-B0EF-A51270F4708D}" dt="2024-07-02T07:46:14.227" v="9" actId="14100"/>
      <pc:docMkLst>
        <pc:docMk/>
      </pc:docMkLst>
      <pc:sldChg chg="addSp delSp modSp mod">
        <pc:chgData name="Brendan Clifford" userId="f8efe35b-a2be-4942-bb79-6dede4f95270" providerId="ADAL" clId="{D8D8463F-14C9-4F57-B0EF-A51270F4708D}" dt="2024-07-02T07:46:14.227" v="9" actId="14100"/>
        <pc:sldMkLst>
          <pc:docMk/>
          <pc:sldMk cId="220554243" sldId="265"/>
        </pc:sldMkLst>
        <pc:spChg chg="add mod">
          <ac:chgData name="Brendan Clifford" userId="f8efe35b-a2be-4942-bb79-6dede4f95270" providerId="ADAL" clId="{D8D8463F-14C9-4F57-B0EF-A51270F4708D}" dt="2024-07-02T07:46:10.249" v="8" actId="1076"/>
          <ac:spMkLst>
            <pc:docMk/>
            <pc:sldMk cId="220554243" sldId="265"/>
            <ac:spMk id="6" creationId="{ACF9D627-3F49-DE57-5176-0E505072F784}"/>
          </ac:spMkLst>
        </pc:spChg>
        <pc:picChg chg="add mod">
          <ac:chgData name="Brendan Clifford" userId="f8efe35b-a2be-4942-bb79-6dede4f95270" providerId="ADAL" clId="{D8D8463F-14C9-4F57-B0EF-A51270F4708D}" dt="2024-07-02T07:46:14.227" v="9" actId="14100"/>
          <ac:picMkLst>
            <pc:docMk/>
            <pc:sldMk cId="220554243" sldId="265"/>
            <ac:picMk id="3" creationId="{802B8D1F-B419-311B-F350-C153A5146BA1}"/>
          </ac:picMkLst>
        </pc:picChg>
        <pc:picChg chg="del">
          <ac:chgData name="Brendan Clifford" userId="f8efe35b-a2be-4942-bb79-6dede4f95270" providerId="ADAL" clId="{D8D8463F-14C9-4F57-B0EF-A51270F4708D}" dt="2024-07-02T07:45:40.377" v="0" actId="478"/>
          <ac:picMkLst>
            <pc:docMk/>
            <pc:sldMk cId="220554243" sldId="265"/>
            <ac:picMk id="4" creationId="{B5AEB80F-CB1E-6203-C724-77D65DA1610E}"/>
          </ac:picMkLst>
        </pc:picChg>
        <pc:picChg chg="mod">
          <ac:chgData name="Brendan Clifford" userId="f8efe35b-a2be-4942-bb79-6dede4f95270" providerId="ADAL" clId="{D8D8463F-14C9-4F57-B0EF-A51270F4708D}" dt="2024-07-02T07:45:52.256" v="3" actId="1076"/>
          <ac:picMkLst>
            <pc:docMk/>
            <pc:sldMk cId="220554243" sldId="265"/>
            <ac:picMk id="11" creationId="{00000000-0000-0000-0000-000000000000}"/>
          </ac:picMkLst>
        </pc:picChg>
      </pc:sldChg>
    </pc:docChg>
  </pc:docChgLst>
  <pc:docChgLst>
    <pc:chgData name="Brendan Clifford" userId="f8efe35b-a2be-4942-bb79-6dede4f95270" providerId="ADAL" clId="{1BF36D22-0D87-49B3-B58A-2FBEFEF710F1}"/>
    <pc:docChg chg="custSel modSld">
      <pc:chgData name="Brendan Clifford" userId="f8efe35b-a2be-4942-bb79-6dede4f95270" providerId="ADAL" clId="{1BF36D22-0D87-49B3-B58A-2FBEFEF710F1}" dt="2024-05-08T09:22:17.578" v="5" actId="12789"/>
      <pc:docMkLst>
        <pc:docMk/>
      </pc:docMkLst>
      <pc:sldChg chg="addSp delSp modSp mod">
        <pc:chgData name="Brendan Clifford" userId="f8efe35b-a2be-4942-bb79-6dede4f95270" providerId="ADAL" clId="{1BF36D22-0D87-49B3-B58A-2FBEFEF710F1}" dt="2024-05-08T09:22:17.578" v="5" actId="12789"/>
        <pc:sldMkLst>
          <pc:docMk/>
          <pc:sldMk cId="220554243" sldId="265"/>
        </pc:sldMkLst>
        <pc:grpChg chg="del">
          <ac:chgData name="Brendan Clifford" userId="f8efe35b-a2be-4942-bb79-6dede4f95270" providerId="ADAL" clId="{1BF36D22-0D87-49B3-B58A-2FBEFEF710F1}" dt="2024-05-08T09:22:05.383" v="0" actId="478"/>
          <ac:grpSpMkLst>
            <pc:docMk/>
            <pc:sldMk cId="220554243" sldId="265"/>
            <ac:grpSpMk id="8" creationId="{3A3DD4BF-B7BE-8BB0-1738-96BF57AC3112}"/>
          </ac:grpSpMkLst>
        </pc:grpChg>
        <pc:picChg chg="add mod">
          <ac:chgData name="Brendan Clifford" userId="f8efe35b-a2be-4942-bb79-6dede4f95270" providerId="ADAL" clId="{1BF36D22-0D87-49B3-B58A-2FBEFEF710F1}" dt="2024-05-08T09:22:17.578" v="5" actId="12789"/>
          <ac:picMkLst>
            <pc:docMk/>
            <pc:sldMk cId="220554243" sldId="265"/>
            <ac:picMk id="3" creationId="{6CC453D6-CC88-DE85-DA5A-7B7BA1D997B9}"/>
          </ac:picMkLst>
        </pc:picChg>
      </pc:sldChg>
    </pc:docChg>
  </pc:docChgLst>
  <pc:docChgLst>
    <pc:chgData name="Brendan Clifford" userId="f8efe35b-a2be-4942-bb79-6dede4f95270" providerId="ADAL" clId="{7BB3E64E-7814-45FD-A731-CCE77C0363B2}"/>
    <pc:docChg chg="custSel modSld">
      <pc:chgData name="Brendan Clifford" userId="f8efe35b-a2be-4942-bb79-6dede4f95270" providerId="ADAL" clId="{7BB3E64E-7814-45FD-A731-CCE77C0363B2}" dt="2023-12-05T11:54:34.065" v="7" actId="113"/>
      <pc:docMkLst>
        <pc:docMk/>
      </pc:docMkLst>
      <pc:sldChg chg="addSp delSp modSp mod">
        <pc:chgData name="Brendan Clifford" userId="f8efe35b-a2be-4942-bb79-6dede4f95270" providerId="ADAL" clId="{7BB3E64E-7814-45FD-A731-CCE77C0363B2}" dt="2023-12-05T11:54:34.065" v="7" actId="113"/>
        <pc:sldMkLst>
          <pc:docMk/>
          <pc:sldMk cId="220554243" sldId="265"/>
        </pc:sldMkLst>
        <pc:spChg chg="mod">
          <ac:chgData name="Brendan Clifford" userId="f8efe35b-a2be-4942-bb79-6dede4f95270" providerId="ADAL" clId="{7BB3E64E-7814-45FD-A731-CCE77C0363B2}" dt="2023-12-05T11:54:34.065" v="7" actId="113"/>
          <ac:spMkLst>
            <pc:docMk/>
            <pc:sldMk cId="220554243" sldId="265"/>
            <ac:spMk id="7" creationId="{A42B1C21-D132-A4AC-B517-EE07394D2DE8}"/>
          </ac:spMkLst>
        </pc:spChg>
        <pc:grpChg chg="add mod">
          <ac:chgData name="Brendan Clifford" userId="f8efe35b-a2be-4942-bb79-6dede4f95270" providerId="ADAL" clId="{7BB3E64E-7814-45FD-A731-CCE77C0363B2}" dt="2023-12-05T11:53:48.195" v="1"/>
          <ac:grpSpMkLst>
            <pc:docMk/>
            <pc:sldMk cId="220554243" sldId="265"/>
            <ac:grpSpMk id="3" creationId="{985E3B53-17E2-33CF-60CC-59D4DC2E3A89}"/>
          </ac:grpSpMkLst>
        </pc:grpChg>
        <pc:picChg chg="del">
          <ac:chgData name="Brendan Clifford" userId="f8efe35b-a2be-4942-bb79-6dede4f95270" providerId="ADAL" clId="{7BB3E64E-7814-45FD-A731-CCE77C0363B2}" dt="2023-12-05T11:53:47.566" v="0" actId="478"/>
          <ac:picMkLst>
            <pc:docMk/>
            <pc:sldMk cId="220554243" sldId="265"/>
            <ac:picMk id="4" creationId="{27DB9CFD-9142-8F42-ABA4-153D26297126}"/>
          </ac:picMkLst>
        </pc:picChg>
        <pc:picChg chg="mod">
          <ac:chgData name="Brendan Clifford" userId="f8efe35b-a2be-4942-bb79-6dede4f95270" providerId="ADAL" clId="{7BB3E64E-7814-45FD-A731-CCE77C0363B2}" dt="2023-12-05T11:53:57.566" v="4" actId="12789"/>
          <ac:picMkLst>
            <pc:docMk/>
            <pc:sldMk cId="220554243" sldId="265"/>
            <ac:picMk id="6" creationId="{411B0DB6-40E1-9E1E-F5BB-5CC8F49E22C1}"/>
          </ac:picMkLst>
        </pc:picChg>
      </pc:sldChg>
    </pc:docChg>
  </pc:docChgLst>
  <pc:docChgLst>
    <pc:chgData name="Brendan Clifford" userId="f8efe35b-a2be-4942-bb79-6dede4f95270" providerId="ADAL" clId="{B164B5C4-8E6F-4D30-B3D4-67CB8C7FFFB2}"/>
    <pc:docChg chg="custSel modSld">
      <pc:chgData name="Brendan Clifford" userId="f8efe35b-a2be-4942-bb79-6dede4f95270" providerId="ADAL" clId="{B164B5C4-8E6F-4D30-B3D4-67CB8C7FFFB2}" dt="2024-02-06T09:10:39.847" v="5" actId="12789"/>
      <pc:docMkLst>
        <pc:docMk/>
      </pc:docMkLst>
      <pc:sldChg chg="addSp delSp modSp mod">
        <pc:chgData name="Brendan Clifford" userId="f8efe35b-a2be-4942-bb79-6dede4f95270" providerId="ADAL" clId="{B164B5C4-8E6F-4D30-B3D4-67CB8C7FFFB2}" dt="2024-02-06T09:10:39.847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B164B5C4-8E6F-4D30-B3D4-67CB8C7FFFB2}" dt="2024-02-06T09:10:30.084" v="1" actId="478"/>
          <ac:spMkLst>
            <pc:docMk/>
            <pc:sldMk cId="220554243" sldId="265"/>
            <ac:spMk id="8" creationId="{1B4C9E72-0EA3-D02E-2364-97BB94FDE26B}"/>
          </ac:spMkLst>
        </pc:spChg>
        <pc:picChg chg="add mod">
          <ac:chgData name="Brendan Clifford" userId="f8efe35b-a2be-4942-bb79-6dede4f95270" providerId="ADAL" clId="{B164B5C4-8E6F-4D30-B3D4-67CB8C7FFFB2}" dt="2024-02-06T09:10:39.847" v="5" actId="12789"/>
          <ac:picMkLst>
            <pc:docMk/>
            <pc:sldMk cId="220554243" sldId="265"/>
            <ac:picMk id="3" creationId="{2A45A1F0-149D-BDEF-7A59-91CEEF57995E}"/>
          </ac:picMkLst>
        </pc:picChg>
        <pc:picChg chg="del">
          <ac:chgData name="Brendan Clifford" userId="f8efe35b-a2be-4942-bb79-6dede4f95270" providerId="ADAL" clId="{B164B5C4-8E6F-4D30-B3D4-67CB8C7FFFB2}" dt="2024-02-06T09:10:27.467" v="0" actId="478"/>
          <ac:picMkLst>
            <pc:docMk/>
            <pc:sldMk cId="220554243" sldId="265"/>
            <ac:picMk id="4" creationId="{BE58FD86-6730-BFAB-38D6-721CC8D903AD}"/>
          </ac:picMkLst>
        </pc:picChg>
      </pc:sldChg>
    </pc:docChg>
  </pc:docChgLst>
  <pc:docChgLst>
    <pc:chgData name="Brendan Clifford" userId="f8efe35b-a2be-4942-bb79-6dede4f95270" providerId="ADAL" clId="{829C6D35-6502-412A-BF67-B061578994F7}"/>
    <pc:docChg chg="custSel modSld">
      <pc:chgData name="Brendan Clifford" userId="f8efe35b-a2be-4942-bb79-6dede4f95270" providerId="ADAL" clId="{829C6D35-6502-412A-BF67-B061578994F7}" dt="2024-06-04T08:42:35.355" v="4" actId="12789"/>
      <pc:docMkLst>
        <pc:docMk/>
      </pc:docMkLst>
      <pc:sldChg chg="addSp delSp modSp mod">
        <pc:chgData name="Brendan Clifford" userId="f8efe35b-a2be-4942-bb79-6dede4f95270" providerId="ADAL" clId="{829C6D35-6502-412A-BF67-B061578994F7}" dt="2024-06-04T08:42:35.35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29C6D35-6502-412A-BF67-B061578994F7}" dt="2024-06-04T08:42:23.346" v="0" actId="478"/>
          <ac:picMkLst>
            <pc:docMk/>
            <pc:sldMk cId="220554243" sldId="265"/>
            <ac:picMk id="3" creationId="{6CC453D6-CC88-DE85-DA5A-7B7BA1D997B9}"/>
          </ac:picMkLst>
        </pc:picChg>
        <pc:picChg chg="add mod">
          <ac:chgData name="Brendan Clifford" userId="f8efe35b-a2be-4942-bb79-6dede4f95270" providerId="ADAL" clId="{829C6D35-6502-412A-BF67-B061578994F7}" dt="2024-06-04T08:42:35.355" v="4" actId="12789"/>
          <ac:picMkLst>
            <pc:docMk/>
            <pc:sldMk cId="220554243" sldId="265"/>
            <ac:picMk id="4" creationId="{B5AEB80F-CB1E-6203-C724-77D65DA1610E}"/>
          </ac:picMkLst>
        </pc:picChg>
      </pc:sldChg>
    </pc:docChg>
  </pc:docChgLst>
  <pc:docChgLst>
    <pc:chgData name="Brendan Clifford" userId="f8efe35b-a2be-4942-bb79-6dede4f95270" providerId="ADAL" clId="{B552CD19-2154-46DF-A6CF-E6005CBFC178}"/>
    <pc:docChg chg="custSel modSld">
      <pc:chgData name="Brendan Clifford" userId="f8efe35b-a2be-4942-bb79-6dede4f95270" providerId="ADAL" clId="{B552CD19-2154-46DF-A6CF-E6005CBFC178}" dt="2024-03-05T07:51:39.878" v="4" actId="12789"/>
      <pc:docMkLst>
        <pc:docMk/>
      </pc:docMkLst>
      <pc:sldChg chg="addSp delSp modSp mod">
        <pc:chgData name="Brendan Clifford" userId="f8efe35b-a2be-4942-bb79-6dede4f95270" providerId="ADAL" clId="{B552CD19-2154-46DF-A6CF-E6005CBFC178}" dt="2024-03-05T07:51:39.87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552CD19-2154-46DF-A6CF-E6005CBFC178}" dt="2024-03-05T07:51:31.461" v="0" actId="478"/>
          <ac:picMkLst>
            <pc:docMk/>
            <pc:sldMk cId="220554243" sldId="265"/>
            <ac:picMk id="3" creationId="{2A45A1F0-149D-BDEF-7A59-91CEEF57995E}"/>
          </ac:picMkLst>
        </pc:picChg>
        <pc:picChg chg="add mod">
          <ac:chgData name="Brendan Clifford" userId="f8efe35b-a2be-4942-bb79-6dede4f95270" providerId="ADAL" clId="{B552CD19-2154-46DF-A6CF-E6005CBFC178}" dt="2024-03-05T07:51:39.878" v="4" actId="12789"/>
          <ac:picMkLst>
            <pc:docMk/>
            <pc:sldMk cId="220554243" sldId="265"/>
            <ac:picMk id="4" creationId="{D7D5699D-8AC7-5927-5B80-10A50F2709C8}"/>
          </ac:picMkLst>
        </pc:picChg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D89E1BC3-DE70-4C71-864A-0730A842E6F3}" dt="2023-05-02T07:53:43.622" v="1" actId="478"/>
          <ac:spMkLst>
            <pc:docMk/>
            <pc:sldMk cId="220554243" sldId="265"/>
            <ac:spMk id="7" creationId="{C2A8E3A9-127A-2BD7-88E2-AF421138DEF0}"/>
          </ac:spMkLst>
        </pc:spChg>
        <pc:picChg chg="add mod">
          <ac:chgData name="Brendan Clifford" userId="f8efe35b-a2be-4942-bb79-6dede4f95270" providerId="ADAL" clId="{D89E1BC3-DE70-4C71-864A-0730A842E6F3}" dt="2023-05-02T07:53:58.094" v="5" actId="12789"/>
          <ac:picMkLst>
            <pc:docMk/>
            <pc:sldMk cId="220554243" sldId="265"/>
            <ac:picMk id="3" creationId="{E822C182-BAB9-C07D-8A5B-8858B1658087}"/>
          </ac:picMkLst>
        </pc:picChg>
        <pc:picChg chg="del">
          <ac:chgData name="Brendan Clifford" userId="f8efe35b-a2be-4942-bb79-6dede4f95270" providerId="ADAL" clId="{D89E1BC3-DE70-4C71-864A-0730A842E6F3}" dt="2023-05-02T07:53:41.249" v="0" actId="478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3BBBBEC3-4827-4804-86E3-DD74F13117D0}"/>
    <pc:docChg chg="custSel modSld">
      <pc:chgData name="Brendan Clifford" userId="f8efe35b-a2be-4942-bb79-6dede4f95270" providerId="ADAL" clId="{3BBBBEC3-4827-4804-86E3-DD74F13117D0}" dt="2024-01-10T13:24:43.185" v="6" actId="1076"/>
      <pc:docMkLst>
        <pc:docMk/>
      </pc:docMkLst>
      <pc:sldChg chg="addSp delSp modSp mod">
        <pc:chgData name="Brendan Clifford" userId="f8efe35b-a2be-4942-bb79-6dede4f95270" providerId="ADAL" clId="{3BBBBEC3-4827-4804-86E3-DD74F13117D0}" dt="2024-01-10T13:24:43.185" v="6" actId="1076"/>
        <pc:sldMkLst>
          <pc:docMk/>
          <pc:sldMk cId="220554243" sldId="265"/>
        </pc:sldMkLst>
        <pc:spChg chg="add mod">
          <ac:chgData name="Brendan Clifford" userId="f8efe35b-a2be-4942-bb79-6dede4f95270" providerId="ADAL" clId="{3BBBBEC3-4827-4804-86E3-DD74F13117D0}" dt="2024-01-10T13:24:43.185" v="6" actId="1076"/>
          <ac:spMkLst>
            <pc:docMk/>
            <pc:sldMk cId="220554243" sldId="265"/>
            <ac:spMk id="8" creationId="{1B4C9E72-0EA3-D02E-2364-97BB94FDE26B}"/>
          </ac:spMkLst>
        </pc:spChg>
        <pc:grpChg chg="del">
          <ac:chgData name="Brendan Clifford" userId="f8efe35b-a2be-4942-bb79-6dede4f95270" providerId="ADAL" clId="{3BBBBEC3-4827-4804-86E3-DD74F13117D0}" dt="2024-01-10T13:24:11.721" v="0" actId="478"/>
          <ac:grpSpMkLst>
            <pc:docMk/>
            <pc:sldMk cId="220554243" sldId="265"/>
            <ac:grpSpMk id="3" creationId="{985E3B53-17E2-33CF-60CC-59D4DC2E3A89}"/>
          </ac:grpSpMkLst>
        </pc:grpChg>
        <pc:picChg chg="add mod">
          <ac:chgData name="Brendan Clifford" userId="f8efe35b-a2be-4942-bb79-6dede4f95270" providerId="ADAL" clId="{3BBBBEC3-4827-4804-86E3-DD74F13117D0}" dt="2024-01-10T13:24:36.911" v="5" actId="12789"/>
          <ac:picMkLst>
            <pc:docMk/>
            <pc:sldMk cId="220554243" sldId="265"/>
            <ac:picMk id="4" creationId="{BE58FD86-6730-BFAB-38D6-721CC8D903AD}"/>
          </ac:picMkLst>
        </pc:picChg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  <pc:spChg chg="add del mod">
          <ac:chgData name="Brendan Clifford" userId="f8efe35b-a2be-4942-bb79-6dede4f95270" providerId="ADAL" clId="{320F9ED2-6F7B-48F7-B407-1745C66A44F1}" dt="2023-06-06T10:06:44.270" v="7"/>
          <ac:spMkLst>
            <pc:docMk/>
            <pc:sldMk cId="220554243" sldId="265"/>
            <ac:spMk id="6" creationId="{2B054338-A3AB-4C3F-AA30-12434FE190F6}"/>
          </ac:spMkLst>
        </pc:spChg>
        <pc:spChg chg="add mod">
          <ac:chgData name="Brendan Clifford" userId="f8efe35b-a2be-4942-bb79-6dede4f95270" providerId="ADAL" clId="{320F9ED2-6F7B-48F7-B407-1745C66A44F1}" dt="2023-06-06T10:08:24.530" v="29" actId="255"/>
          <ac:spMkLst>
            <pc:docMk/>
            <pc:sldMk cId="220554243" sldId="265"/>
            <ac:spMk id="8" creationId="{ADEDEEED-0ECE-BA5E-A14D-6AA341E55A1F}"/>
          </ac:spMkLst>
        </pc:spChg>
        <pc:picChg chg="add del">
          <ac:chgData name="Brendan Clifford" userId="f8efe35b-a2be-4942-bb79-6dede4f95270" providerId="ADAL" clId="{320F9ED2-6F7B-48F7-B407-1745C66A44F1}" dt="2023-06-06T10:07:40.578" v="18" actId="478"/>
          <ac:picMkLst>
            <pc:docMk/>
            <pc:sldMk cId="220554243" sldId="265"/>
            <ac:picMk id="3" creationId="{E822C182-BAB9-C07D-8A5B-8858B1658087}"/>
          </ac:picMkLst>
        </pc:picChg>
        <pc:picChg chg="add del mod ord">
          <ac:chgData name="Brendan Clifford" userId="f8efe35b-a2be-4942-bb79-6dede4f95270" providerId="ADAL" clId="{320F9ED2-6F7B-48F7-B407-1745C66A44F1}" dt="2023-06-06T10:06:46.893" v="12"/>
          <ac:picMkLst>
            <pc:docMk/>
            <pc:sldMk cId="220554243" sldId="265"/>
            <ac:picMk id="4" creationId="{033C7D17-A279-2E83-D1EC-DA269066DEB8}"/>
          </ac:picMkLst>
        </pc:picChg>
        <pc:picChg chg="add del">
          <ac:chgData name="Brendan Clifford" userId="f8efe35b-a2be-4942-bb79-6dede4f95270" providerId="ADAL" clId="{320F9ED2-6F7B-48F7-B407-1745C66A44F1}" dt="2023-06-06T10:06:59.477" v="16"/>
          <ac:picMkLst>
            <pc:docMk/>
            <pc:sldMk cId="220554243" sldId="265"/>
            <ac:picMk id="7" creationId="{D76788D0-E70C-0AB1-985A-F1524947928C}"/>
          </ac:picMkLst>
        </pc:picChg>
        <pc:picChg chg="add mod ord">
          <ac:chgData name="Brendan Clifford" userId="f8efe35b-a2be-4942-bb79-6dede4f95270" providerId="ADAL" clId="{320F9ED2-6F7B-48F7-B407-1745C66A44F1}" dt="2023-06-06T10:08:13.589" v="27" actId="167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  <pc:sldChg chg="addSp delSp modSp mod">
        <pc:chgData name="Brendan Clifford" userId="f8efe35b-a2be-4942-bb79-6dede4f95270" providerId="ADAL" clId="{023D3BA3-D460-4147-AFC9-DCB8655175AD}" dt="2023-04-04T09:03:58.334" v="10" actId="166"/>
        <pc:sldMkLst>
          <pc:docMk/>
          <pc:sldMk cId="220554243" sldId="265"/>
        </pc:sldMkLst>
        <pc:spChg chg="add mod ord">
          <ac:chgData name="Brendan Clifford" userId="f8efe35b-a2be-4942-bb79-6dede4f95270" providerId="ADAL" clId="{023D3BA3-D460-4147-AFC9-DCB8655175AD}" dt="2023-04-04T09:03:58.334" v="10" actId="166"/>
          <ac:spMkLst>
            <pc:docMk/>
            <pc:sldMk cId="220554243" sldId="265"/>
            <ac:spMk id="7" creationId="{C2A8E3A9-127A-2BD7-88E2-AF421138DEF0}"/>
          </ac:spMkLst>
        </pc:spChg>
        <pc:picChg chg="del">
          <ac:chgData name="Brendan Clifford" userId="f8efe35b-a2be-4942-bb79-6dede4f95270" providerId="ADAL" clId="{023D3BA3-D460-4147-AFC9-DCB8655175AD}" dt="2023-04-04T09:02:33.643" v="0" actId="478"/>
          <ac:picMkLst>
            <pc:docMk/>
            <pc:sldMk cId="220554243" sldId="265"/>
            <ac:picMk id="3" creationId="{E2CA9067-983E-8882-9083-A8037D2E05B7}"/>
          </ac:picMkLst>
        </pc:picChg>
        <pc:picChg chg="add del mod">
          <ac:chgData name="Brendan Clifford" userId="f8efe35b-a2be-4942-bb79-6dede4f95270" providerId="ADAL" clId="{023D3BA3-D460-4147-AFC9-DCB8655175AD}" dt="2023-04-04T09:02:47.789" v="2" actId="478"/>
          <ac:picMkLst>
            <pc:docMk/>
            <pc:sldMk cId="220554243" sldId="265"/>
            <ac:picMk id="4" creationId="{5F22B1EF-27A3-68F2-D146-A3BAE13732C6}"/>
          </ac:picMkLst>
        </pc:picChg>
        <pc:picChg chg="add mod ord">
          <ac:chgData name="Brendan Clifford" userId="f8efe35b-a2be-4942-bb79-6dede4f95270" providerId="ADAL" clId="{023D3BA3-D460-4147-AFC9-DCB8655175AD}" dt="2023-04-04T09:03:58.334" v="10" actId="166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  <pc:sldChg chg="addSp delSp modSp mod">
        <pc:chgData name="Brendan Clifford" userId="f8efe35b-a2be-4942-bb79-6dede4f95270" providerId="ADAL" clId="{D95C175F-E650-49B5-84EE-A3AC8CDDCDAB}" dt="2023-03-07T11:35:43.119" v="7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95C175F-E650-49B5-84EE-A3AC8CDDCDAB}" dt="2023-03-07T11:35:43.119" v="7" actId="12789"/>
          <ac:picMkLst>
            <pc:docMk/>
            <pc:sldMk cId="220554243" sldId="265"/>
            <ac:picMk id="3" creationId="{E2CA9067-983E-8882-9083-A8037D2E05B7}"/>
          </ac:picMkLst>
        </pc:picChg>
        <pc:picChg chg="del mod">
          <ac:chgData name="Brendan Clifford" userId="f8efe35b-a2be-4942-bb79-6dede4f95270" providerId="ADAL" clId="{D95C175F-E650-49B5-84EE-A3AC8CDDCDAB}" dt="2023-03-07T11:35:29.458" v="1" actId="478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  <pc:sldChg chg="addSp delSp modSp mod">
        <pc:chgData name="Brendan Clifford" userId="f8efe35b-a2be-4942-bb79-6dede4f95270" providerId="ADAL" clId="{CDE1D4D4-9CF6-42FD-A147-226260589429}" dt="2023-08-03T10:23:08.178" v="13" actId="166"/>
        <pc:sldMkLst>
          <pc:docMk/>
          <pc:sldMk cId="220554243" sldId="265"/>
        </pc:sldMkLst>
        <pc:spChg chg="mod ord topLvl">
          <ac:chgData name="Brendan Clifford" userId="f8efe35b-a2be-4942-bb79-6dede4f95270" providerId="ADAL" clId="{CDE1D4D4-9CF6-42FD-A147-226260589429}" dt="2023-08-03T10:23:08.178" v="13" actId="166"/>
          <ac:spMkLst>
            <pc:docMk/>
            <pc:sldMk cId="220554243" sldId="265"/>
            <ac:spMk id="8" creationId="{ADEDEEED-0ECE-BA5E-A14D-6AA341E55A1F}"/>
          </ac:spMkLst>
        </pc:spChg>
        <pc:grpChg chg="del">
          <ac:chgData name="Brendan Clifford" userId="f8efe35b-a2be-4942-bb79-6dede4f95270" providerId="ADAL" clId="{CDE1D4D4-9CF6-42FD-A147-226260589429}" dt="2023-08-03T10:22:27.179" v="0" actId="478"/>
          <ac:grpSpMkLst>
            <pc:docMk/>
            <pc:sldMk cId="220554243" sldId="265"/>
            <ac:grpSpMk id="4" creationId="{CD5068EA-8238-AAE7-A800-A5754F24E89A}"/>
          </ac:grpSpMkLst>
        </pc:grpChg>
        <pc:picChg chg="del topLvl">
          <ac:chgData name="Brendan Clifford" userId="f8efe35b-a2be-4942-bb79-6dede4f95270" providerId="ADAL" clId="{CDE1D4D4-9CF6-42FD-A147-226260589429}" dt="2023-08-03T10:22:27.179" v="0" actId="478"/>
          <ac:picMkLst>
            <pc:docMk/>
            <pc:sldMk cId="220554243" sldId="265"/>
            <ac:picMk id="3" creationId="{B50C1716-5ED5-5D9D-E442-1A82D1A3A2F9}"/>
          </ac:picMkLst>
        </pc:picChg>
        <pc:picChg chg="add mod ord">
          <ac:chgData name="Brendan Clifford" userId="f8efe35b-a2be-4942-bb79-6dede4f95270" providerId="ADAL" clId="{CDE1D4D4-9CF6-42FD-A147-226260589429}" dt="2023-08-03T10:22:51.406" v="11" actId="167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0-24T11:37:46.524" v="6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0-24T11:37:46.524" v="6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8EA5D32A-B5E0-4B80-B819-8AF065A8422E}" dt="2023-10-24T11:37:33.465" v="2" actId="478"/>
          <ac:spMkLst>
            <pc:docMk/>
            <pc:sldMk cId="220554243" sldId="265"/>
            <ac:spMk id="8" creationId="{ADEDEEED-0ECE-BA5E-A14D-6AA341E55A1F}"/>
          </ac:spMkLst>
        </pc:spChg>
        <pc:picChg chg="del mod">
          <ac:chgData name="Brendan Clifford" userId="f8efe35b-a2be-4942-bb79-6dede4f95270" providerId="ADAL" clId="{8EA5D32A-B5E0-4B80-B819-8AF065A8422E}" dt="2023-10-24T11:37:28.487" v="1" actId="478"/>
          <ac:picMkLst>
            <pc:docMk/>
            <pc:sldMk cId="220554243" sldId="265"/>
            <ac:picMk id="3" creationId="{D43F957C-8350-999A-8CA0-7CB14973C195}"/>
          </ac:picMkLst>
        </pc:picChg>
        <pc:picChg chg="add mod">
          <ac:chgData name="Brendan Clifford" userId="f8efe35b-a2be-4942-bb79-6dede4f95270" providerId="ADAL" clId="{8EA5D32A-B5E0-4B80-B819-8AF065A8422E}" dt="2023-10-24T11:37:46.524" v="6" actId="12789"/>
          <ac:picMkLst>
            <pc:docMk/>
            <pc:sldMk cId="220554243" sldId="265"/>
            <ac:picMk id="4" creationId="{27DB9CFD-9142-8F42-ABA4-153D26297126}"/>
          </ac:picMkLst>
        </pc:picChg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1EACE4B-2EFB-4B82-B412-552B5824B836}" dt="2023-02-06T14:40:04.278" v="0" actId="478"/>
          <ac:picMkLst>
            <pc:docMk/>
            <pc:sldMk cId="220554243" sldId="265"/>
            <ac:picMk id="3" creationId="{8E541808-6698-0973-ACF2-C3670345E60C}"/>
          </ac:picMkLst>
        </pc:picChg>
        <pc:picChg chg="add mod">
          <ac:chgData name="Brendan Clifford" userId="f8efe35b-a2be-4942-bb79-6dede4f95270" providerId="ADAL" clId="{21EACE4B-2EFB-4B82-B412-552B5824B836}" dt="2023-02-06T14:40:16.621" v="4" actId="12789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  <pc:spChg chg="mod">
          <ac:chgData name="Brendan Clifford" userId="f8efe35b-a2be-4942-bb79-6dede4f95270" providerId="ADAL" clId="{B3DA1C55-EBD8-412F-89BB-F0537D1A3BA8}" dt="2023-09-05T10:02:20.455" v="10" actId="20577"/>
          <ac:spMkLst>
            <pc:docMk/>
            <pc:sldMk cId="220554243" sldId="265"/>
            <ac:spMk id="8" creationId="{ADEDEEED-0ECE-BA5E-A14D-6AA341E55A1F}"/>
          </ac:spMkLst>
        </pc:spChg>
        <pc:picChg chg="add mod ord">
          <ac:chgData name="Brendan Clifford" userId="f8efe35b-a2be-4942-bb79-6dede4f95270" providerId="ADAL" clId="{B3DA1C55-EBD8-412F-89BB-F0537D1A3BA8}" dt="2023-09-05T10:03:00.156" v="18" actId="167"/>
          <ac:picMkLst>
            <pc:docMk/>
            <pc:sldMk cId="220554243" sldId="265"/>
            <ac:picMk id="3" creationId="{D43F957C-8350-999A-8CA0-7CB14973C195}"/>
          </ac:picMkLst>
        </pc:picChg>
        <pc:picChg chg="del">
          <ac:chgData name="Brendan Clifford" userId="f8efe35b-a2be-4942-bb79-6dede4f95270" providerId="ADAL" clId="{B3DA1C55-EBD8-412F-89BB-F0537D1A3BA8}" dt="2023-09-05T10:02:24.070" v="11" actId="478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2B8D1F-B419-311B-F350-C153A5146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5903379" cy="3854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F9D627-3F49-DE57-5176-0E505072F784}"/>
              </a:ext>
            </a:extLst>
          </p:cNvPr>
          <p:cNvSpPr/>
          <p:nvPr/>
        </p:nvSpPr>
        <p:spPr>
          <a:xfrm>
            <a:off x="5580112" y="4803516"/>
            <a:ext cx="1909669" cy="323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C490D-5AF2-42E7-B9D8-E6A52D267877}" type="TxLink">
              <a:rPr lang="en-US" sz="1200" i="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Update: 30-Jun-2024</a:t>
            </a:fld>
            <a:endPara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086FF-8F4C-4C5D-9F7F-BE596CAD6A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9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118</cp:revision>
  <dcterms:created xsi:type="dcterms:W3CDTF">2014-12-01T14:55:27Z</dcterms:created>
  <dcterms:modified xsi:type="dcterms:W3CDTF">2024-07-02T07:46:14Z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