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241D6-9EA7-4B82-80EA-8B95BC0740F1}" v="18" dt="2024-10-02T15:27:11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404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B53D122-16E2-42B5-BC23-89BB3BF254B3}" dt="2023-09-05T09:57:55.243" v="4" actId="12789"/>
          <ac:picMkLst>
            <pc:docMk/>
            <pc:sldMk cId="220554243" sldId="265"/>
            <ac:picMk id="3" creationId="{E4086AAB-59F3-1C3A-44A0-E86758B9FFBD}"/>
          </ac:picMkLst>
        </pc:picChg>
        <pc:picChg chg="del">
          <ac:chgData name="Brendan Clifford" userId="f8efe35b-a2be-4942-bb79-6dede4f95270" providerId="ADAL" clId="{3B53D122-16E2-42B5-BC23-89BB3BF254B3}" dt="2023-09-05T09:57:38.275" v="0" actId="478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7D50805-D9E0-4527-8955-0E0761C52B5A}" dt="2023-02-06T14:35:06.693" v="0" actId="478"/>
          <ac:picMkLst>
            <pc:docMk/>
            <pc:sldMk cId="220554243" sldId="265"/>
            <ac:picMk id="3" creationId="{4E090DB6-D326-5E65-086B-8FA96F95AF8A}"/>
          </ac:picMkLst>
        </pc:picChg>
        <pc:picChg chg="add mod">
          <ac:chgData name="Brendan Clifford" userId="f8efe35b-a2be-4942-bb79-6dede4f95270" providerId="ADAL" clId="{A7D50805-D9E0-4527-8955-0E0761C52B5A}" dt="2023-02-06T14:35:17.241" v="4" actId="12789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  <pc:sldChg chg="addSp delSp modSp mod">
        <pc:chgData name="Brendan Clifford" userId="f8efe35b-a2be-4942-bb79-6dede4f95270" providerId="ADAL" clId="{421FAE70-5CB7-400D-AA9C-2112C179A7A8}" dt="2023-08-03T10:15:51.09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21FAE70-5CB7-400D-AA9C-2112C179A7A8}" dt="2023-08-03T10:15:39.894" v="0" actId="478"/>
          <ac:picMkLst>
            <pc:docMk/>
            <pc:sldMk cId="220554243" sldId="265"/>
            <ac:picMk id="3" creationId="{63CEBE74-C041-400E-36BF-5FC3E55B72EE}"/>
          </ac:picMkLst>
        </pc:picChg>
        <pc:picChg chg="add mod">
          <ac:chgData name="Brendan Clifford" userId="f8efe35b-a2be-4942-bb79-6dede4f95270" providerId="ADAL" clId="{421FAE70-5CB7-400D-AA9C-2112C179A7A8}" dt="2023-08-03T10:15:51.094" v="4" actId="12789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3DD3A32-15FB-4FDE-8398-30165091433C}" dt="2023-03-07T11:30:40.998" v="4" actId="12789"/>
          <ac:picMkLst>
            <pc:docMk/>
            <pc:sldMk cId="220554243" sldId="265"/>
            <ac:picMk id="3" creationId="{30FE9FD4-108E-AB69-DE02-D623B4B24BDD}"/>
          </ac:picMkLst>
        </pc:picChg>
        <pc:picChg chg="del">
          <ac:chgData name="Brendan Clifford" userId="f8efe35b-a2be-4942-bb79-6dede4f95270" providerId="ADAL" clId="{83DD3A32-15FB-4FDE-8398-30165091433C}" dt="2023-03-07T11:30:30.452" v="0" actId="478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  <pc:sldChg chg="addSp delSp modSp mod">
        <pc:chgData name="Brendan Clifford" userId="f8efe35b-a2be-4942-bb79-6dede4f95270" providerId="ADAL" clId="{EA0B95C7-52B7-40EE-8AE7-CF03495D944A}" dt="2023-05-02T07:49:04.488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A0B95C7-52B7-40EE-8AE7-CF03495D944A}" dt="2023-05-02T07:49:04.488" v="5" actId="12789"/>
          <ac:picMkLst>
            <pc:docMk/>
            <pc:sldMk cId="220554243" sldId="265"/>
            <ac:picMk id="3" creationId="{6F11E40A-85C6-62CD-F3D6-BB2DB79DA9D8}"/>
          </ac:picMkLst>
        </pc:picChg>
        <pc:picChg chg="del">
          <ac:chgData name="Brendan Clifford" userId="f8efe35b-a2be-4942-bb79-6dede4f95270" providerId="ADAL" clId="{EA0B95C7-52B7-40EE-8AE7-CF03495D944A}" dt="2023-05-02T07:48:50.472" v="0" actId="478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  <pc:sldChg chg="addSp delSp modSp mod">
        <pc:chgData name="Brendan Clifford" userId="f8efe35b-a2be-4942-bb79-6dede4f95270" providerId="ADAL" clId="{2BD8F876-E03D-4121-8BE1-DFCB0E0DDAE4}" dt="2023-11-07T10:18:23.316" v="9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BD8F876-E03D-4121-8BE1-DFCB0E0DDAE4}" dt="2023-11-07T10:18:23.316" v="9" actId="12789"/>
          <ac:picMkLst>
            <pc:docMk/>
            <pc:sldMk cId="220554243" sldId="265"/>
            <ac:picMk id="3" creationId="{1AEFC27E-186F-9CB9-5D27-8185289FBD6F}"/>
          </ac:picMkLst>
        </pc:picChg>
        <pc:picChg chg="del">
          <ac:chgData name="Brendan Clifford" userId="f8efe35b-a2be-4942-bb79-6dede4f95270" providerId="ADAL" clId="{2BD8F876-E03D-4121-8BE1-DFCB0E0DDAE4}" dt="2023-10-24T11:32:54.499" v="0" actId="478"/>
          <ac:picMkLst>
            <pc:docMk/>
            <pc:sldMk cId="220554243" sldId="265"/>
            <ac:picMk id="3" creationId="{E4086AAB-59F3-1C3A-44A0-E86758B9FFBD}"/>
          </ac:picMkLst>
        </pc:picChg>
        <pc:picChg chg="add del mod">
          <ac:chgData name="Brendan Clifford" userId="f8efe35b-a2be-4942-bb79-6dede4f95270" providerId="ADAL" clId="{2BD8F876-E03D-4121-8BE1-DFCB0E0DDAE4}" dt="2023-11-07T10:18:09.489" v="5" actId="478"/>
          <ac:picMkLst>
            <pc:docMk/>
            <pc:sldMk cId="220554243" sldId="265"/>
            <ac:picMk id="4" creationId="{425CD0ED-C690-B9EE-7B4F-295F3235EBF2}"/>
          </ac:picMkLst>
        </pc:picChg>
      </pc:sldChg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4F8241D6-9EA7-4B82-80EA-8B95BC0740F1}" dt="2024-10-02T15:27:35.921" v="39" actId="12789"/>
          <ac:picMkLst>
            <pc:docMk/>
            <pc:sldMk cId="220554243" sldId="265"/>
            <ac:picMk id="6" creationId="{A5F1D7A6-3B86-7C31-6A93-35F4EB52C192}"/>
          </ac:picMkLst>
        </pc:picChg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  <pc:spChg chg="add mod">
          <ac:chgData name="Amanda Palmer" userId="f95262f8-9c15-4d49-9acd-1109de817fe8" providerId="ADAL" clId="{4F8241D6-9EA7-4B82-80EA-8B95BC0740F1}" dt="2024-10-02T13:35:43.677" v="11" actId="20577"/>
          <ac:spMkLst>
            <pc:docMk/>
            <pc:sldMk cId="3782047689" sldId="266"/>
            <ac:spMk id="4" creationId="{B6F747B8-DF0E-CC48-8359-E0D2C43248FC}"/>
          </ac:spMkLst>
        </pc:spChg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AA35E45-E18E-4829-889E-4E514DEA8BA5}" dt="2023-07-04T14:31:24.547" v="4" actId="12789"/>
          <ac:picMkLst>
            <pc:docMk/>
            <pc:sldMk cId="220554243" sldId="265"/>
            <ac:picMk id="3" creationId="{63CEBE74-C041-400E-36BF-5FC3E55B72EE}"/>
          </ac:picMkLst>
        </pc:picChg>
        <pc:picChg chg="del">
          <ac:chgData name="Brendan Clifford" userId="f8efe35b-a2be-4942-bb79-6dede4f95270" providerId="ADAL" clId="{4AA35E45-E18E-4829-889E-4E514DEA8BA5}" dt="2023-07-04T14:31:01.754" v="0" actId="478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44BDD4D-0C62-44AE-B73B-DFC53BCEA6EF}" dt="2023-06-06T10:00:43.314" v="0" actId="478"/>
          <ac:picMkLst>
            <pc:docMk/>
            <pc:sldMk cId="220554243" sldId="265"/>
            <ac:picMk id="3" creationId="{6F11E40A-85C6-62CD-F3D6-BB2DB79DA9D8}"/>
          </ac:picMkLst>
        </pc:picChg>
        <pc:picChg chg="add mod">
          <ac:chgData name="Brendan Clifford" userId="f8efe35b-a2be-4942-bb79-6dede4f95270" providerId="ADAL" clId="{844BDD4D-0C62-44AE-B73B-DFC53BCEA6EF}" dt="2023-06-06T10:00:53.172" v="4" actId="12789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  <pc:sldChg chg="addSp delSp modSp mod">
        <pc:chgData name="Brendan Clifford" userId="f8efe35b-a2be-4942-bb79-6dede4f95270" providerId="ADAL" clId="{BC0BC0E2-3FAB-4561-B513-9874F0D809EA}" dt="2023-04-04T08:58:53.7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C0BC0E2-3FAB-4561-B513-9874F0D809EA}" dt="2023-04-04T08:58:39.147" v="0" actId="478"/>
          <ac:picMkLst>
            <pc:docMk/>
            <pc:sldMk cId="220554243" sldId="265"/>
            <ac:picMk id="3" creationId="{30FE9FD4-108E-AB69-DE02-D623B4B24BDD}"/>
          </ac:picMkLst>
        </pc:picChg>
        <pc:picChg chg="add mod">
          <ac:chgData name="Brendan Clifford" userId="f8efe35b-a2be-4942-bb79-6dede4f95270" providerId="ADAL" clId="{BC0BC0E2-3FAB-4561-B513-9874F0D809EA}" dt="2023-04-04T08:58:53.749" v="4" actId="12789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F1D7A6-3B86-7C31-6A93-35F4EB52C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635087"/>
            <a:ext cx="6480000" cy="35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2024-10-02T15:27:41Z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