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7A6AF-C764-4072-9354-DB458AC7115A}" v="1" dt="2024-10-02T15:07:13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61FFDE4-FEA0-4144-B26B-4EACDE514A2A}" dt="2023-06-06T10:04:03.793" v="0" actId="478"/>
          <ac:picMkLst>
            <pc:docMk/>
            <pc:sldMk cId="220554243" sldId="265"/>
            <ac:picMk id="3" creationId="{408BAC82-4A7B-1161-9121-403A6CA619F5}"/>
          </ac:picMkLst>
        </pc:picChg>
        <pc:picChg chg="add mod">
          <ac:chgData name="Brendan Clifford" userId="f8efe35b-a2be-4942-bb79-6dede4f95270" providerId="ADAL" clId="{C61FFDE4-FEA0-4144-B26B-4EACDE514A2A}" dt="2023-06-06T10:04:13.150" v="4" actId="12789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  <pc:sldChg chg="addSp delSp modSp mod">
        <pc:chgData name="Brendan Clifford" userId="f8efe35b-a2be-4942-bb79-6dede4f95270" providerId="ADAL" clId="{4826EF11-7D20-4A21-A20A-F8DF7C2FCA62}" dt="2023-09-05T09:59:32.02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826EF11-7D20-4A21-A20A-F8DF7C2FCA62}" dt="2023-09-05T09:59:32.022" v="4" actId="12789"/>
          <ac:picMkLst>
            <pc:docMk/>
            <pc:sldMk cId="220554243" sldId="265"/>
            <ac:picMk id="3" creationId="{53C9FE6D-6617-2EED-37F8-182CDF22D47D}"/>
          </ac:picMkLst>
        </pc:picChg>
        <pc:picChg chg="del">
          <ac:chgData name="Brendan Clifford" userId="f8efe35b-a2be-4942-bb79-6dede4f95270" providerId="ADAL" clId="{4826EF11-7D20-4A21-A20A-F8DF7C2FCA62}" dt="2023-09-05T09:59:21.948" v="0" actId="478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B7E1D42-2172-476F-851F-4FEEA55BC3ED}" dt="2023-07-04T14:42:29.315" v="4" actId="12789"/>
          <ac:picMkLst>
            <pc:docMk/>
            <pc:sldMk cId="220554243" sldId="265"/>
            <ac:picMk id="3" creationId="{08CEFE35-EFBD-7EEF-5166-378C68CF927A}"/>
          </ac:picMkLst>
        </pc:picChg>
        <pc:picChg chg="del">
          <ac:chgData name="Brendan Clifford" userId="f8efe35b-a2be-4942-bb79-6dede4f95270" providerId="ADAL" clId="{CB7E1D42-2172-476F-851F-4FEEA55BC3ED}" dt="2023-07-04T14:42:15.775" v="0" actId="478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16904E-6350-4DA6-949B-229329DEBF20}" dt="2023-02-06T14:36:29.839" v="0" actId="478"/>
          <ac:picMkLst>
            <pc:docMk/>
            <pc:sldMk cId="220554243" sldId="265"/>
            <ac:picMk id="3" creationId="{6E146CAE-5850-CBB2-3393-7715D9EA3B98}"/>
          </ac:picMkLst>
        </pc:picChg>
        <pc:picChg chg="add mod">
          <ac:chgData name="Brendan Clifford" userId="f8efe35b-a2be-4942-bb79-6dede4f95270" providerId="ADAL" clId="{0916904E-6350-4DA6-949B-229329DEBF20}" dt="2023-02-06T14:36:39.796" v="4" actId="12789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1065DD-8C42-4705-BDBB-AD07BCB32A8C}" dt="2023-04-04T09:00:25.229" v="0" actId="478"/>
          <ac:picMkLst>
            <pc:docMk/>
            <pc:sldMk cId="220554243" sldId="265"/>
            <ac:picMk id="3" creationId="{0B23E794-E654-4ED2-F78F-FD859105CA89}"/>
          </ac:picMkLst>
        </pc:picChg>
        <pc:picChg chg="add mod">
          <ac:chgData name="Brendan Clifford" userId="f8efe35b-a2be-4942-bb79-6dede4f95270" providerId="ADAL" clId="{7C1065DD-8C42-4705-BDBB-AD07BCB32A8C}" dt="2023-04-04T09:00:38.857" v="4" actId="12789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9BBF711-6D2F-4EB8-8F0C-361140839C6F}" dt="2023-05-02T07:50:44.381" v="4" actId="12789"/>
          <ac:picMkLst>
            <pc:docMk/>
            <pc:sldMk cId="220554243" sldId="265"/>
            <ac:picMk id="3" creationId="{408BAC82-4A7B-1161-9121-403A6CA619F5}"/>
          </ac:picMkLst>
        </pc:picChg>
        <pc:picChg chg="del">
          <ac:chgData name="Brendan Clifford" userId="f8efe35b-a2be-4942-bb79-6dede4f95270" providerId="ADAL" clId="{E9BBF711-6D2F-4EB8-8F0C-361140839C6F}" dt="2023-05-02T07:50:33.523" v="0" actId="478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B39A670-9B85-405A-B23D-25D7E2888F47}" dt="2023-08-03T10:18:25.650" v="0" actId="478"/>
          <ac:picMkLst>
            <pc:docMk/>
            <pc:sldMk cId="220554243" sldId="265"/>
            <ac:picMk id="3" creationId="{08CEFE35-EFBD-7EEF-5166-378C68CF927A}"/>
          </ac:picMkLst>
        </pc:picChg>
        <pc:picChg chg="add mod">
          <ac:chgData name="Brendan Clifford" userId="f8efe35b-a2be-4942-bb79-6dede4f95270" providerId="ADAL" clId="{0B39A670-9B85-405A-B23D-25D7E2888F47}" dt="2023-08-03T10:18:36.337" v="4" actId="12789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  <pc:sldChg chg="addSp delSp modSp mod">
        <pc:chgData name="Brendan Clifford" userId="f8efe35b-a2be-4942-bb79-6dede4f95270" providerId="ADAL" clId="{7B49B174-B850-423B-91ED-2B8195D0736E}" dt="2023-03-07T11:32:41.324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49B174-B850-423B-91ED-2B8195D0736E}" dt="2023-03-07T11:32:41.324" v="5" actId="12789"/>
          <ac:picMkLst>
            <pc:docMk/>
            <pc:sldMk cId="220554243" sldId="265"/>
            <ac:picMk id="3" creationId="{0B23E794-E654-4ED2-F78F-FD859105CA89}"/>
          </ac:picMkLst>
        </pc:picChg>
        <pc:picChg chg="del mod">
          <ac:chgData name="Brendan Clifford" userId="f8efe35b-a2be-4942-bb79-6dede4f95270" providerId="ADAL" clId="{7B49B174-B850-423B-91ED-2B8195D0736E}" dt="2023-03-07T11:32:28.489" v="1" actId="478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  <pc:sldChg chg="addSp delSp modSp mod">
        <pc:chgData name="Brendan Clifford" userId="f8efe35b-a2be-4942-bb79-6dede4f95270" providerId="ADAL" clId="{795430AF-3A77-4E50-8755-4B21C1B9DD27}" dt="2023-11-07T10:20:36.165" v="10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95430AF-3A77-4E50-8755-4B21C1B9DD27}" dt="2023-11-07T10:20:36.165" v="10" actId="12789"/>
          <ac:picMkLst>
            <pc:docMk/>
            <pc:sldMk cId="220554243" sldId="265"/>
            <ac:picMk id="3" creationId="{2077A6F1-9A68-6679-7B99-2E0F9CE1215C}"/>
          </ac:picMkLst>
        </pc:picChg>
        <pc:picChg chg="del">
          <ac:chgData name="Brendan Clifford" userId="f8efe35b-a2be-4942-bb79-6dede4f95270" providerId="ADAL" clId="{795430AF-3A77-4E50-8755-4B21C1B9DD27}" dt="2023-10-24T11:34:49.155" v="0" actId="478"/>
          <ac:picMkLst>
            <pc:docMk/>
            <pc:sldMk cId="220554243" sldId="265"/>
            <ac:picMk id="3" creationId="{53C9FE6D-6617-2EED-37F8-182CDF22D47D}"/>
          </ac:picMkLst>
        </pc:picChg>
        <pc:picChg chg="add del mod">
          <ac:chgData name="Brendan Clifford" userId="f8efe35b-a2be-4942-bb79-6dede4f95270" providerId="ADAL" clId="{795430AF-3A77-4E50-8755-4B21C1B9DD27}" dt="2023-11-07T10:20:18.252" v="6" actId="478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0DE137-C64E-4CC5-3669-B8E45FAE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105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2024-10-02T15:33:04Z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