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E6CC-9270-4BFC-8412-9676F3140956}" v="5" dt="2024-10-02T15:13:53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CB3903E-DD65-4177-9207-89DD688496A9}"/>
    <pc:docChg chg="custSel modSld">
      <pc:chgData name="Brendan Clifford" userId="f8efe35b-a2be-4942-bb79-6dede4f95270" providerId="ADAL" clId="{DCB3903E-DD65-4177-9207-89DD688496A9}" dt="2023-03-07T11:33:04.022" v="4" actId="12789"/>
      <pc:docMkLst>
        <pc:docMk/>
      </pc:docMkLst>
      <pc:sldChg chg="addSp delSp modSp mod">
        <pc:chgData name="Brendan Clifford" userId="f8efe35b-a2be-4942-bb79-6dede4f95270" providerId="ADAL" clId="{DCB3903E-DD65-4177-9207-89DD688496A9}" dt="2023-03-07T11:33:04.02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CB3903E-DD65-4177-9207-89DD688496A9}" dt="2023-03-07T11:32:54.010" v="0" actId="478"/>
          <ac:picMkLst>
            <pc:docMk/>
            <pc:sldMk cId="220554243" sldId="265"/>
            <ac:picMk id="3" creationId="{328C8771-9F7D-C6B1-392E-CB56951A4652}"/>
          </ac:picMkLst>
        </pc:picChg>
        <pc:picChg chg="add mod">
          <ac:chgData name="Brendan Clifford" userId="f8efe35b-a2be-4942-bb79-6dede4f95270" providerId="ADAL" clId="{DCB3903E-DD65-4177-9207-89DD688496A9}" dt="2023-03-07T11:33:04.022" v="4" actId="12789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09E5B7DB-9942-4EDE-9F29-1D33CF8B7E79}"/>
    <pc:docChg chg="custSel modSld">
      <pc:chgData name="Brendan Clifford" userId="f8efe35b-a2be-4942-bb79-6dede4f95270" providerId="ADAL" clId="{09E5B7DB-9942-4EDE-9F29-1D33CF8B7E79}" dt="2023-08-03T10:19:08.091" v="4" actId="12789"/>
      <pc:docMkLst>
        <pc:docMk/>
      </pc:docMkLst>
      <pc:sldChg chg="addSp delSp modSp mod">
        <pc:chgData name="Brendan Clifford" userId="f8efe35b-a2be-4942-bb79-6dede4f95270" providerId="ADAL" clId="{09E5B7DB-9942-4EDE-9F29-1D33CF8B7E79}" dt="2023-08-03T10:19:08.091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9E5B7DB-9942-4EDE-9F29-1D33CF8B7E79}" dt="2023-08-03T10:19:08.091" v="4" actId="12789"/>
          <ac:picMkLst>
            <pc:docMk/>
            <pc:sldMk cId="220554243" sldId="265"/>
            <ac:picMk id="3" creationId="{41EA833B-128C-0DA6-63D1-F7B6F4E66189}"/>
          </ac:picMkLst>
        </pc:picChg>
        <pc:picChg chg="del">
          <ac:chgData name="Brendan Clifford" userId="f8efe35b-a2be-4942-bb79-6dede4f95270" providerId="ADAL" clId="{09E5B7DB-9942-4EDE-9F29-1D33CF8B7E79}" dt="2023-08-03T10:18:55.776" v="0" actId="478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Brendan Clifford" userId="f8efe35b-a2be-4942-bb79-6dede4f95270" providerId="ADAL" clId="{DBA494B3-68C8-4D71-81C2-3819AC7EEB1F}"/>
    <pc:docChg chg="custSel modSld">
      <pc:chgData name="Brendan Clifford" userId="f8efe35b-a2be-4942-bb79-6dede4f95270" providerId="ADAL" clId="{DBA494B3-68C8-4D71-81C2-3819AC7EEB1F}" dt="2023-04-04T09:01:14.066" v="4" actId="12789"/>
      <pc:docMkLst>
        <pc:docMk/>
      </pc:docMkLst>
      <pc:sldChg chg="addSp delSp modSp mod">
        <pc:chgData name="Brendan Clifford" userId="f8efe35b-a2be-4942-bb79-6dede4f95270" providerId="ADAL" clId="{DBA494B3-68C8-4D71-81C2-3819AC7EEB1F}" dt="2023-04-04T09:01:14.06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BA494B3-68C8-4D71-81C2-3819AC7EEB1F}" dt="2023-04-04T09:01:14.066" v="4" actId="12789"/>
          <ac:picMkLst>
            <pc:docMk/>
            <pc:sldMk cId="220554243" sldId="265"/>
            <ac:picMk id="3" creationId="{7F380317-0ADC-C9F6-0C13-2C23B9CEBE2A}"/>
          </ac:picMkLst>
        </pc:picChg>
        <pc:picChg chg="del">
          <ac:chgData name="Brendan Clifford" userId="f8efe35b-a2be-4942-bb79-6dede4f95270" providerId="ADAL" clId="{DBA494B3-68C8-4D71-81C2-3819AC7EEB1F}" dt="2023-04-04T09:01:01.950" v="0" actId="478"/>
          <ac:picMkLst>
            <pc:docMk/>
            <pc:sldMk cId="220554243" sldId="265"/>
            <ac:picMk id="4" creationId="{6472EAEE-7D34-3B09-ACCE-34025F7BF7B0}"/>
          </ac:picMkLst>
        </pc:picChg>
      </pc:sldChg>
    </pc:docChg>
  </pc:docChgLst>
  <pc:docChgLst>
    <pc:chgData name="Brendan Clifford" userId="f8efe35b-a2be-4942-bb79-6dede4f95270" providerId="ADAL" clId="{01C79369-5679-4E2A-87E6-6D6C78B464DD}"/>
    <pc:docChg chg="custSel modSld">
      <pc:chgData name="Brendan Clifford" userId="f8efe35b-a2be-4942-bb79-6dede4f95270" providerId="ADAL" clId="{01C79369-5679-4E2A-87E6-6D6C78B464DD}" dt="2023-02-06T14:37:09.330" v="4" actId="12789"/>
      <pc:docMkLst>
        <pc:docMk/>
      </pc:docMkLst>
      <pc:sldChg chg="addSp delSp modSp mod">
        <pc:chgData name="Brendan Clifford" userId="f8efe35b-a2be-4942-bb79-6dede4f95270" providerId="ADAL" clId="{01C79369-5679-4E2A-87E6-6D6C78B464DD}" dt="2023-02-06T14:37:09.33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1C79369-5679-4E2A-87E6-6D6C78B464DD}" dt="2023-02-06T14:37:09.330" v="4" actId="12789"/>
          <ac:picMkLst>
            <pc:docMk/>
            <pc:sldMk cId="220554243" sldId="265"/>
            <ac:picMk id="3" creationId="{328C8771-9F7D-C6B1-392E-CB56951A4652}"/>
          </ac:picMkLst>
        </pc:picChg>
        <pc:picChg chg="del">
          <ac:chgData name="Brendan Clifford" userId="f8efe35b-a2be-4942-bb79-6dede4f95270" providerId="ADAL" clId="{01C79369-5679-4E2A-87E6-6D6C78B464DD}" dt="2023-02-06T14:36:57.170" v="0" actId="478"/>
          <ac:picMkLst>
            <pc:docMk/>
            <pc:sldMk cId="220554243" sldId="265"/>
            <ac:picMk id="4" creationId="{0A14EDC2-96CF-8601-1F8E-9B44875C9B96}"/>
          </ac:picMkLst>
        </pc:picChg>
      </pc:sldChg>
    </pc:docChg>
  </pc:docChgLst>
  <pc:docChgLst>
    <pc:chgData name="Brendan Clifford" userId="f8efe35b-a2be-4942-bb79-6dede4f95270" providerId="ADAL" clId="{D2B42F05-2E47-486B-8C99-2223CE13BF63}"/>
    <pc:docChg chg="custSel modSld">
      <pc:chgData name="Brendan Clifford" userId="f8efe35b-a2be-4942-bb79-6dede4f95270" providerId="ADAL" clId="{D2B42F05-2E47-486B-8C99-2223CE13BF63}" dt="2023-05-02T07:51:58.989" v="4" actId="12789"/>
      <pc:docMkLst>
        <pc:docMk/>
      </pc:docMkLst>
      <pc:sldChg chg="addSp delSp modSp mod">
        <pc:chgData name="Brendan Clifford" userId="f8efe35b-a2be-4942-bb79-6dede4f95270" providerId="ADAL" clId="{D2B42F05-2E47-486B-8C99-2223CE13BF63}" dt="2023-05-02T07:51:58.98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2B42F05-2E47-486B-8C99-2223CE13BF63}" dt="2023-05-02T07:51:48.173" v="0" actId="478"/>
          <ac:picMkLst>
            <pc:docMk/>
            <pc:sldMk cId="220554243" sldId="265"/>
            <ac:picMk id="3" creationId="{7F380317-0ADC-C9F6-0C13-2C23B9CEBE2A}"/>
          </ac:picMkLst>
        </pc:picChg>
        <pc:picChg chg="add mod">
          <ac:chgData name="Brendan Clifford" userId="f8efe35b-a2be-4942-bb79-6dede4f95270" providerId="ADAL" clId="{D2B42F05-2E47-486B-8C99-2223CE13BF63}" dt="2023-05-02T07:51:58.989" v="4" actId="12789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BF7A3282-9108-4908-AF06-0644687A6674}"/>
    <pc:docChg chg="custSel modSld">
      <pc:chgData name="Brendan Clifford" userId="f8efe35b-a2be-4942-bb79-6dede4f95270" providerId="ADAL" clId="{BF7A3282-9108-4908-AF06-0644687A6674}" dt="2023-11-07T10:21:22.155" v="9" actId="12789"/>
      <pc:docMkLst>
        <pc:docMk/>
      </pc:docMkLst>
    </pc:docChg>
  </pc:docChgLst>
  <pc:docChgLst>
    <pc:chgData name="Brendan Clifford" userId="f8efe35b-a2be-4942-bb79-6dede4f95270" providerId="ADAL" clId="{CE91E57E-70B3-4189-9CEF-9C46A6C2B613}"/>
    <pc:docChg chg="custSel modSld">
      <pc:chgData name="Brendan Clifford" userId="f8efe35b-a2be-4942-bb79-6dede4f95270" providerId="ADAL" clId="{CE91E57E-70B3-4189-9CEF-9C46A6C2B613}" dt="2023-09-05T10:00:10.526" v="5" actId="12789"/>
      <pc:docMkLst>
        <pc:docMk/>
      </pc:docMkLst>
      <pc:sldChg chg="addSp delSp modSp mod">
        <pc:chgData name="Brendan Clifford" userId="f8efe35b-a2be-4942-bb79-6dede4f95270" providerId="ADAL" clId="{CE91E57E-70B3-4189-9CEF-9C46A6C2B613}" dt="2023-09-05T10:00:10.52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CE91E57E-70B3-4189-9CEF-9C46A6C2B613}" dt="2023-09-05T09:59:54.380" v="0" actId="478"/>
          <ac:picMkLst>
            <pc:docMk/>
            <pc:sldMk cId="220554243" sldId="265"/>
            <ac:picMk id="3" creationId="{41EA833B-128C-0DA6-63D1-F7B6F4E66189}"/>
          </ac:picMkLst>
        </pc:picChg>
        <pc:picChg chg="add mod">
          <ac:chgData name="Brendan Clifford" userId="f8efe35b-a2be-4942-bb79-6dede4f95270" providerId="ADAL" clId="{CE91E57E-70B3-4189-9CEF-9C46A6C2B613}" dt="2023-09-05T10:00:10.526" v="5" actId="12789"/>
          <ac:picMkLst>
            <pc:docMk/>
            <pc:sldMk cId="220554243" sldId="265"/>
            <ac:picMk id="4" creationId="{82F0216B-5982-427C-A424-888408C1ED88}"/>
          </ac:picMkLst>
        </pc:picChg>
      </pc:sldChg>
    </pc:docChg>
  </pc:docChgLst>
  <pc:docChgLst>
    <pc:chgData name="Brendan Clifford" userId="f8efe35b-a2be-4942-bb79-6dede4f95270" providerId="ADAL" clId="{68B0BD52-6F59-4999-9DEF-A14C636393C0}"/>
    <pc:docChg chg="custSel modSld">
      <pc:chgData name="Brendan Clifford" userId="f8efe35b-a2be-4942-bb79-6dede4f95270" providerId="ADAL" clId="{68B0BD52-6F59-4999-9DEF-A14C636393C0}" dt="2023-06-06T10:04:46.092" v="4" actId="12789"/>
      <pc:docMkLst>
        <pc:docMk/>
      </pc:docMkLst>
      <pc:sldChg chg="addSp delSp modSp mod">
        <pc:chgData name="Brendan Clifford" userId="f8efe35b-a2be-4942-bb79-6dede4f95270" providerId="ADAL" clId="{68B0BD52-6F59-4999-9DEF-A14C636393C0}" dt="2023-06-06T10:04:46.092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68B0BD52-6F59-4999-9DEF-A14C636393C0}" dt="2023-06-06T10:04:46.092" v="4" actId="12789"/>
          <ac:picMkLst>
            <pc:docMk/>
            <pc:sldMk cId="220554243" sldId="265"/>
            <ac:picMk id="3" creationId="{2833BFA1-E0A1-0EE8-C44E-94E98942BA64}"/>
          </ac:picMkLst>
        </pc:picChg>
        <pc:picChg chg="del">
          <ac:chgData name="Brendan Clifford" userId="f8efe35b-a2be-4942-bb79-6dede4f95270" providerId="ADAL" clId="{68B0BD52-6F59-4999-9DEF-A14C636393C0}" dt="2023-06-06T10:04:36.665" v="0" actId="478"/>
          <ac:picMkLst>
            <pc:docMk/>
            <pc:sldMk cId="220554243" sldId="265"/>
            <ac:picMk id="4" creationId="{A648B447-8015-8582-CAF4-91D6453A3408}"/>
          </ac:picMkLst>
        </pc:picChg>
      </pc:sldChg>
    </pc:docChg>
  </pc:docChgLst>
  <pc:docChgLst>
    <pc:chgData name="Brendan Clifford" userId="f8efe35b-a2be-4942-bb79-6dede4f95270" providerId="ADAL" clId="{435B6783-E1FA-4023-9BFC-4BFAB021BE61}"/>
    <pc:docChg chg="custSel modSld">
      <pc:chgData name="Brendan Clifford" userId="f8efe35b-a2be-4942-bb79-6dede4f95270" providerId="ADAL" clId="{435B6783-E1FA-4023-9BFC-4BFAB021BE61}" dt="2023-07-04T14:43:07.463" v="4" actId="12789"/>
      <pc:docMkLst>
        <pc:docMk/>
      </pc:docMkLst>
      <pc:sldChg chg="addSp delSp modSp mod">
        <pc:chgData name="Brendan Clifford" userId="f8efe35b-a2be-4942-bb79-6dede4f95270" providerId="ADAL" clId="{435B6783-E1FA-4023-9BFC-4BFAB021BE61}" dt="2023-07-04T14:43:07.463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35B6783-E1FA-4023-9BFC-4BFAB021BE61}" dt="2023-07-04T14:42:51.857" v="0" actId="478"/>
          <ac:picMkLst>
            <pc:docMk/>
            <pc:sldMk cId="220554243" sldId="265"/>
            <ac:picMk id="3" creationId="{2833BFA1-E0A1-0EE8-C44E-94E98942BA64}"/>
          </ac:picMkLst>
        </pc:picChg>
        <pc:picChg chg="add mod">
          <ac:chgData name="Brendan Clifford" userId="f8efe35b-a2be-4942-bb79-6dede4f95270" providerId="ADAL" clId="{435B6783-E1FA-4023-9BFC-4BFAB021BE61}" dt="2023-07-04T14:43:07.463" v="4" actId="12789"/>
          <ac:picMkLst>
            <pc:docMk/>
            <pc:sldMk cId="220554243" sldId="265"/>
            <ac:picMk id="4" creationId="{1EE2904F-C9A7-EB68-B0D0-7758617E7B24}"/>
          </ac:picMkLst>
        </pc:picChg>
      </pc:sldChg>
    </pc:docChg>
  </pc:docChgLst>
  <pc:docChgLst>
    <pc:chgData name="Amanda Palmer" userId="f95262f8-9c15-4d49-9acd-1109de817fe8" providerId="ADAL" clId="{134DE6CC-9270-4BFC-8412-9676F3140956}"/>
    <pc:docChg chg="undo custSel modSld">
      <pc:chgData name="Amanda Palmer" userId="f95262f8-9c15-4d49-9acd-1109de817fe8" providerId="ADAL" clId="{134DE6CC-9270-4BFC-8412-9676F3140956}" dt="2024-10-02T15:34:36.520" v="25" actId="12788"/>
      <pc:docMkLst>
        <pc:docMk/>
      </pc:docMkLst>
      <pc:sldChg chg="addSp delSp modSp mod">
        <pc:chgData name="Amanda Palmer" userId="f95262f8-9c15-4d49-9acd-1109de817fe8" providerId="ADAL" clId="{134DE6CC-9270-4BFC-8412-9676F3140956}" dt="2024-10-02T15:34:36.520" v="25" actId="12788"/>
        <pc:sldMkLst>
          <pc:docMk/>
          <pc:sldMk cId="220554243" sldId="265"/>
        </pc:sldMkLst>
        <pc:spChg chg="mod">
          <ac:chgData name="Amanda Palmer" userId="f95262f8-9c15-4d49-9acd-1109de817fe8" providerId="ADAL" clId="{134DE6CC-9270-4BFC-8412-9676F3140956}" dt="2024-10-02T15:12:57.793" v="5" actId="20577"/>
          <ac:spMkLst>
            <pc:docMk/>
            <pc:sldMk cId="220554243" sldId="265"/>
            <ac:spMk id="2" creationId="{00000000-0000-0000-0000-000000000000}"/>
          </ac:spMkLst>
        </pc:spChg>
        <pc:graphicFrameChg chg="add mod">
          <ac:chgData name="Amanda Palmer" userId="f95262f8-9c15-4d49-9acd-1109de817fe8" providerId="ADAL" clId="{134DE6CC-9270-4BFC-8412-9676F3140956}" dt="2024-10-02T15:13:45.889" v="14"/>
          <ac:graphicFrameMkLst>
            <pc:docMk/>
            <pc:sldMk cId="220554243" sldId="265"/>
            <ac:graphicFrameMk id="3" creationId="{00000000-0008-0000-0400-000002000000}"/>
          </ac:graphicFrameMkLst>
        </pc:graphicFrameChg>
        <pc:graphicFrameChg chg="add mod">
          <ac:chgData name="Amanda Palmer" userId="f95262f8-9c15-4d49-9acd-1109de817fe8" providerId="ADAL" clId="{134DE6CC-9270-4BFC-8412-9676F3140956}" dt="2024-10-02T15:13:53.403" v="16"/>
          <ac:graphicFrameMkLst>
            <pc:docMk/>
            <pc:sldMk cId="220554243" sldId="265"/>
            <ac:graphicFrameMk id="6" creationId="{00000000-0008-0000-0400-000002000000}"/>
          </ac:graphicFrameMkLst>
        </pc:graphicFrameChg>
        <pc:picChg chg="del">
          <ac:chgData name="Amanda Palmer" userId="f95262f8-9c15-4d49-9acd-1109de817fe8" providerId="ADAL" clId="{134DE6CC-9270-4BFC-8412-9676F3140956}" dt="2024-10-02T15:13:15.117" v="6" actId="478"/>
          <ac:picMkLst>
            <pc:docMk/>
            <pc:sldMk cId="220554243" sldId="265"/>
            <ac:picMk id="4" creationId="{C80E6162-1A3B-ADCE-2B04-8C6EFE4C4D8A}"/>
          </ac:picMkLst>
        </pc:picChg>
        <pc:picChg chg="add del">
          <ac:chgData name="Amanda Palmer" userId="f95262f8-9c15-4d49-9acd-1109de817fe8" providerId="ADAL" clId="{134DE6CC-9270-4BFC-8412-9676F3140956}" dt="2024-10-02T14:52:27.136" v="1" actId="478"/>
          <ac:picMkLst>
            <pc:docMk/>
            <pc:sldMk cId="220554243" sldId="265"/>
            <ac:picMk id="6" creationId="{05F6357C-508C-A097-905B-B6ADCB1CDAD4}"/>
          </ac:picMkLst>
        </pc:picChg>
        <pc:picChg chg="add mod ord">
          <ac:chgData name="Amanda Palmer" userId="f95262f8-9c15-4d49-9acd-1109de817fe8" providerId="ADAL" clId="{134DE6CC-9270-4BFC-8412-9676F3140956}" dt="2024-10-02T15:34:36.520" v="25" actId="12788"/>
          <ac:picMkLst>
            <pc:docMk/>
            <pc:sldMk cId="220554243" sldId="265"/>
            <ac:picMk id="7" creationId="{7EA354C2-B99F-3BB4-8D22-52C9C92A56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A354C2-B99F-3BB4-8D22-52C9C92A5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313558"/>
            <a:ext cx="6480000" cy="4230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328DE5-D278-45A4-B80B-15D4025167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51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2024-10-02T15:34:36Z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