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041E0-5EAC-4C0D-B3D1-36308975488C}" v="3" dt="2024-10-02T15:16:40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18" d="100"/>
          <a:sy n="118" d="100"/>
        </p:scale>
        <p:origin x="1092" y="10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B6CD1CB2-57CC-4346-A87E-29D281ABC288}"/>
    <pc:docChg chg="custSel modSld">
      <pc:chgData name="Brendan Clifford" userId="f8efe35b-a2be-4942-bb79-6dede4f95270" providerId="ADAL" clId="{B6CD1CB2-57CC-4346-A87E-29D281ABC288}" dt="2023-06-06T10:05:22.274" v="5" actId="12789"/>
      <pc:docMkLst>
        <pc:docMk/>
      </pc:docMkLst>
      <pc:sldChg chg="addSp delSp modSp mod">
        <pc:chgData name="Brendan Clifford" userId="f8efe35b-a2be-4942-bb79-6dede4f95270" providerId="ADAL" clId="{B6CD1CB2-57CC-4346-A87E-29D281ABC288}" dt="2023-06-06T10:05:22.274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6CD1CB2-57CC-4346-A87E-29D281ABC288}" dt="2023-06-06T10:05:06.266" v="0" actId="478"/>
          <ac:picMkLst>
            <pc:docMk/>
            <pc:sldMk cId="220554243" sldId="265"/>
            <ac:picMk id="3" creationId="{83BCC91A-B5CE-8541-2619-F387BE9B512A}"/>
          </ac:picMkLst>
        </pc:picChg>
        <pc:picChg chg="add mod">
          <ac:chgData name="Brendan Clifford" userId="f8efe35b-a2be-4942-bb79-6dede4f95270" providerId="ADAL" clId="{B6CD1CB2-57CC-4346-A87E-29D281ABC288}" dt="2023-06-06T10:05:22.274" v="5" actId="12789"/>
          <ac:picMkLst>
            <pc:docMk/>
            <pc:sldMk cId="220554243" sldId="265"/>
            <ac:picMk id="4" creationId="{4B25B6B3-6F95-4BEC-EF06-207F4060CC98}"/>
          </ac:picMkLst>
        </pc:picChg>
      </pc:sldChg>
    </pc:docChg>
  </pc:docChgLst>
  <pc:docChgLst>
    <pc:chgData name="Brendan Clifford" userId="f8efe35b-a2be-4942-bb79-6dede4f95270" providerId="ADAL" clId="{E8320BE5-602A-48BA-86D9-2C5157406D7A}"/>
    <pc:docChg chg="custSel modSld">
      <pc:chgData name="Brendan Clifford" userId="f8efe35b-a2be-4942-bb79-6dede4f95270" providerId="ADAL" clId="{E8320BE5-602A-48BA-86D9-2C5157406D7A}" dt="2023-07-04T14:48:14.587" v="4" actId="12789"/>
      <pc:docMkLst>
        <pc:docMk/>
      </pc:docMkLst>
    </pc:docChg>
  </pc:docChgLst>
  <pc:docChgLst>
    <pc:chgData name="Brendan Clifford" userId="f8efe35b-a2be-4942-bb79-6dede4f95270" providerId="ADAL" clId="{88764373-5D8F-49AD-8C10-4602F034E3B4}"/>
    <pc:docChg chg="custSel modSld">
      <pc:chgData name="Brendan Clifford" userId="f8efe35b-a2be-4942-bb79-6dede4f95270" providerId="ADAL" clId="{88764373-5D8F-49AD-8C10-4602F034E3B4}" dt="2023-11-07T10:22:41.568" v="11" actId="12789"/>
      <pc:docMkLst>
        <pc:docMk/>
      </pc:docMkLst>
      <pc:sldChg chg="addSp delSp modSp mod">
        <pc:chgData name="Brendan Clifford" userId="f8efe35b-a2be-4942-bb79-6dede4f95270" providerId="ADAL" clId="{88764373-5D8F-49AD-8C10-4602F034E3B4}" dt="2023-11-07T10:22:41.568" v="11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8764373-5D8F-49AD-8C10-4602F034E3B4}" dt="2023-10-24T11:36:11.773" v="0" actId="478"/>
          <ac:picMkLst>
            <pc:docMk/>
            <pc:sldMk cId="220554243" sldId="265"/>
            <ac:picMk id="3" creationId="{0BEA513F-2E32-336C-0A09-403D2258A73F}"/>
          </ac:picMkLst>
        </pc:picChg>
        <pc:picChg chg="add del">
          <ac:chgData name="Brendan Clifford" userId="f8efe35b-a2be-4942-bb79-6dede4f95270" providerId="ADAL" clId="{88764373-5D8F-49AD-8C10-4602F034E3B4}" dt="2023-11-07T10:22:20.176" v="7" actId="478"/>
          <ac:picMkLst>
            <pc:docMk/>
            <pc:sldMk cId="220554243" sldId="265"/>
            <ac:picMk id="3" creationId="{1AD13169-F7DE-BBB4-57D0-2266DF415012}"/>
          </ac:picMkLst>
        </pc:picChg>
        <pc:picChg chg="add del mod">
          <ac:chgData name="Brendan Clifford" userId="f8efe35b-a2be-4942-bb79-6dede4f95270" providerId="ADAL" clId="{88764373-5D8F-49AD-8C10-4602F034E3B4}" dt="2023-11-07T10:22:11.304" v="5" actId="478"/>
          <ac:picMkLst>
            <pc:docMk/>
            <pc:sldMk cId="220554243" sldId="265"/>
            <ac:picMk id="4" creationId="{8B81F32B-34BD-EF35-7227-9F0E9E149571}"/>
          </ac:picMkLst>
        </pc:picChg>
        <pc:picChg chg="add mod">
          <ac:chgData name="Brendan Clifford" userId="f8efe35b-a2be-4942-bb79-6dede4f95270" providerId="ADAL" clId="{88764373-5D8F-49AD-8C10-4602F034E3B4}" dt="2023-11-07T10:22:41.568" v="11" actId="12789"/>
          <ac:picMkLst>
            <pc:docMk/>
            <pc:sldMk cId="220554243" sldId="265"/>
            <ac:picMk id="6" creationId="{7C53F636-B1AE-89FB-80F1-DA7965C9D912}"/>
          </ac:picMkLst>
        </pc:picChg>
      </pc:sldChg>
    </pc:docChg>
  </pc:docChgLst>
  <pc:docChgLst>
    <pc:chgData name="Brendan Clifford" userId="f8efe35b-a2be-4942-bb79-6dede4f95270" providerId="ADAL" clId="{BEF46CFE-EEDE-4A66-BB28-AC20DE037DA0}"/>
    <pc:docChg chg="custSel modSld">
      <pc:chgData name="Brendan Clifford" userId="f8efe35b-a2be-4942-bb79-6dede4f95270" providerId="ADAL" clId="{BEF46CFE-EEDE-4A66-BB28-AC20DE037DA0}" dt="2023-09-05T10:00:40.859" v="4" actId="12789"/>
      <pc:docMkLst>
        <pc:docMk/>
      </pc:docMkLst>
      <pc:sldChg chg="addSp delSp modSp mod">
        <pc:chgData name="Brendan Clifford" userId="f8efe35b-a2be-4942-bb79-6dede4f95270" providerId="ADAL" clId="{BEF46CFE-EEDE-4A66-BB28-AC20DE037DA0}" dt="2023-09-05T10:00:40.85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BEF46CFE-EEDE-4A66-BB28-AC20DE037DA0}" dt="2023-09-05T10:00:40.859" v="4" actId="12789"/>
          <ac:picMkLst>
            <pc:docMk/>
            <pc:sldMk cId="220554243" sldId="265"/>
            <ac:picMk id="3" creationId="{0BEA513F-2E32-336C-0A09-403D2258A73F}"/>
          </ac:picMkLst>
        </pc:picChg>
        <pc:picChg chg="del">
          <ac:chgData name="Brendan Clifford" userId="f8efe35b-a2be-4942-bb79-6dede4f95270" providerId="ADAL" clId="{BEF46CFE-EEDE-4A66-BB28-AC20DE037DA0}" dt="2023-09-05T10:00:30.186" v="0" actId="478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1FEAC2DD-1130-488B-BD3A-DD1B52F5AFEB}"/>
    <pc:docChg chg="custSel modSld">
      <pc:chgData name="Brendan Clifford" userId="f8efe35b-a2be-4942-bb79-6dede4f95270" providerId="ADAL" clId="{1FEAC2DD-1130-488B-BD3A-DD1B52F5AFEB}" dt="2023-02-06T14:37:46.124" v="4" actId="12789"/>
      <pc:docMkLst>
        <pc:docMk/>
      </pc:docMkLst>
      <pc:sldChg chg="addSp delSp modSp mod">
        <pc:chgData name="Brendan Clifford" userId="f8efe35b-a2be-4942-bb79-6dede4f95270" providerId="ADAL" clId="{1FEAC2DD-1130-488B-BD3A-DD1B52F5AFEB}" dt="2023-02-06T14:37:46.12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1FEAC2DD-1130-488B-BD3A-DD1B52F5AFEB}" dt="2023-02-06T14:37:28.588" v="0" actId="478"/>
          <ac:picMkLst>
            <pc:docMk/>
            <pc:sldMk cId="220554243" sldId="265"/>
            <ac:picMk id="3" creationId="{5B0840A0-FB05-DADF-8AE5-0B99979F3EF1}"/>
          </ac:picMkLst>
        </pc:picChg>
        <pc:picChg chg="add mod">
          <ac:chgData name="Brendan Clifford" userId="f8efe35b-a2be-4942-bb79-6dede4f95270" providerId="ADAL" clId="{1FEAC2DD-1130-488B-BD3A-DD1B52F5AFEB}" dt="2023-02-06T14:37:46.124" v="4" actId="12789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  <pc:docChgLst>
    <pc:chgData name="Brendan Clifford" userId="f8efe35b-a2be-4942-bb79-6dede4f95270" providerId="ADAL" clId="{D1D9B713-2E9D-471F-93B8-627E2411BD91}"/>
    <pc:docChg chg="custSel modSld">
      <pc:chgData name="Brendan Clifford" userId="f8efe35b-a2be-4942-bb79-6dede4f95270" providerId="ADAL" clId="{D1D9B713-2E9D-471F-93B8-627E2411BD91}" dt="2023-08-03T10:19:35.216" v="5" actId="12789"/>
      <pc:docMkLst>
        <pc:docMk/>
      </pc:docMkLst>
      <pc:sldChg chg="addSp delSp modSp mod">
        <pc:chgData name="Brendan Clifford" userId="f8efe35b-a2be-4942-bb79-6dede4f95270" providerId="ADAL" clId="{D1D9B713-2E9D-471F-93B8-627E2411BD91}" dt="2023-08-03T10:19:35.216" v="5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D1D9B713-2E9D-471F-93B8-627E2411BD91}" dt="2023-08-03T10:19:26.428" v="0" actId="478"/>
          <ac:picMkLst>
            <pc:docMk/>
            <pc:sldMk cId="220554243" sldId="265"/>
            <ac:picMk id="3" creationId="{1D3B8CA2-7F7B-3123-6456-32BAD3582DE0}"/>
          </ac:picMkLst>
        </pc:picChg>
        <pc:picChg chg="add mod">
          <ac:chgData name="Brendan Clifford" userId="f8efe35b-a2be-4942-bb79-6dede4f95270" providerId="ADAL" clId="{D1D9B713-2E9D-471F-93B8-627E2411BD91}" dt="2023-08-03T10:19:35.216" v="5" actId="12789"/>
          <ac:picMkLst>
            <pc:docMk/>
            <pc:sldMk cId="220554243" sldId="265"/>
            <ac:picMk id="4" creationId="{1DC9DF43-9D89-B6D7-6F5A-5EFCD9D5A2EA}"/>
          </ac:picMkLst>
        </pc:picChg>
      </pc:sldChg>
    </pc:docChg>
  </pc:docChgLst>
  <pc:docChgLst>
    <pc:chgData name="Brendan Clifford" userId="f8efe35b-a2be-4942-bb79-6dede4f95270" providerId="ADAL" clId="{86410267-6367-43E8-A8FB-A7099CC13FBC}"/>
    <pc:docChg chg="custSel modSld">
      <pc:chgData name="Brendan Clifford" userId="f8efe35b-a2be-4942-bb79-6dede4f95270" providerId="ADAL" clId="{86410267-6367-43E8-A8FB-A7099CC13FBC}" dt="2023-04-04T09:01:42.591" v="4" actId="12789"/>
      <pc:docMkLst>
        <pc:docMk/>
      </pc:docMkLst>
      <pc:sldChg chg="addSp delSp modSp mod">
        <pc:chgData name="Brendan Clifford" userId="f8efe35b-a2be-4942-bb79-6dede4f95270" providerId="ADAL" clId="{86410267-6367-43E8-A8FB-A7099CC13FBC}" dt="2023-04-04T09:01:42.59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6410267-6367-43E8-A8FB-A7099CC13FBC}" dt="2023-04-04T09:01:32.948" v="0" actId="478"/>
          <ac:picMkLst>
            <pc:docMk/>
            <pc:sldMk cId="220554243" sldId="265"/>
            <ac:picMk id="3" creationId="{3463718A-98D8-B0DE-FEF8-CF5280F36432}"/>
          </ac:picMkLst>
        </pc:picChg>
        <pc:picChg chg="add mod">
          <ac:chgData name="Brendan Clifford" userId="f8efe35b-a2be-4942-bb79-6dede4f95270" providerId="ADAL" clId="{86410267-6367-43E8-A8FB-A7099CC13FBC}" dt="2023-04-04T09:01:42.591" v="4" actId="12789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Amanda Palmer" userId="f95262f8-9c15-4d49-9acd-1109de817fe8" providerId="ADAL" clId="{3EB041E0-5EAC-4C0D-B3D1-36308975488C}"/>
    <pc:docChg chg="custSel modSld">
      <pc:chgData name="Amanda Palmer" userId="f95262f8-9c15-4d49-9acd-1109de817fe8" providerId="ADAL" clId="{3EB041E0-5EAC-4C0D-B3D1-36308975488C}" dt="2024-10-02T15:17:13.967" v="12" actId="167"/>
      <pc:docMkLst>
        <pc:docMk/>
      </pc:docMkLst>
      <pc:sldChg chg="addSp delSp modSp mod">
        <pc:chgData name="Amanda Palmer" userId="f95262f8-9c15-4d49-9acd-1109de817fe8" providerId="ADAL" clId="{3EB041E0-5EAC-4C0D-B3D1-36308975488C}" dt="2024-10-02T15:17:13.967" v="12" actId="167"/>
        <pc:sldMkLst>
          <pc:docMk/>
          <pc:sldMk cId="220554243" sldId="265"/>
        </pc:sldMkLst>
        <pc:graphicFrameChg chg="add mod">
          <ac:chgData name="Amanda Palmer" userId="f95262f8-9c15-4d49-9acd-1109de817fe8" providerId="ADAL" clId="{3EB041E0-5EAC-4C0D-B3D1-36308975488C}" dt="2024-10-02T15:16:39.926" v="4"/>
          <ac:graphicFrameMkLst>
            <pc:docMk/>
            <pc:sldMk cId="220554243" sldId="265"/>
            <ac:graphicFrameMk id="3" creationId="{00000000-0008-0000-0300-000002000000}"/>
          </ac:graphicFrameMkLst>
        </pc:graphicFrameChg>
        <pc:picChg chg="add mod ord">
          <ac:chgData name="Amanda Palmer" userId="f95262f8-9c15-4d49-9acd-1109de817fe8" providerId="ADAL" clId="{3EB041E0-5EAC-4C0D-B3D1-36308975488C}" dt="2024-10-02T15:17:13.967" v="12" actId="167"/>
          <ac:picMkLst>
            <pc:docMk/>
            <pc:sldMk cId="220554243" sldId="265"/>
            <ac:picMk id="4" creationId="{7705A864-0CB4-F305-EE3C-2F01CBB35D0D}"/>
          </ac:picMkLst>
        </pc:picChg>
        <pc:picChg chg="del mod">
          <ac:chgData name="Amanda Palmer" userId="f95262f8-9c15-4d49-9acd-1109de817fe8" providerId="ADAL" clId="{3EB041E0-5EAC-4C0D-B3D1-36308975488C}" dt="2024-10-02T15:16:24.882" v="2" actId="478"/>
          <ac:picMkLst>
            <pc:docMk/>
            <pc:sldMk cId="220554243" sldId="265"/>
            <ac:picMk id="6" creationId="{7C53F636-B1AE-89FB-80F1-DA7965C9D912}"/>
          </ac:picMkLst>
        </pc:picChg>
      </pc:sldChg>
    </pc:docChg>
  </pc:docChgLst>
  <pc:docChgLst>
    <pc:chgData name="Brendan Clifford" userId="f8efe35b-a2be-4942-bb79-6dede4f95270" providerId="ADAL" clId="{2BDA07AB-8C75-4CE5-9523-A02C85F09093}"/>
    <pc:docChg chg="custSel modSld">
      <pc:chgData name="Brendan Clifford" userId="f8efe35b-a2be-4942-bb79-6dede4f95270" providerId="ADAL" clId="{2BDA07AB-8C75-4CE5-9523-A02C85F09093}" dt="2023-05-02T07:52:31.509" v="4" actId="12789"/>
      <pc:docMkLst>
        <pc:docMk/>
      </pc:docMkLst>
      <pc:sldChg chg="addSp delSp modSp mod">
        <pc:chgData name="Brendan Clifford" userId="f8efe35b-a2be-4942-bb79-6dede4f95270" providerId="ADAL" clId="{2BDA07AB-8C75-4CE5-9523-A02C85F09093}" dt="2023-05-02T07:52:31.509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BDA07AB-8C75-4CE5-9523-A02C85F09093}" dt="2023-05-02T07:52:31.509" v="4" actId="12789"/>
          <ac:picMkLst>
            <pc:docMk/>
            <pc:sldMk cId="220554243" sldId="265"/>
            <ac:picMk id="3" creationId="{83BCC91A-B5CE-8541-2619-F387BE9B512A}"/>
          </ac:picMkLst>
        </pc:picChg>
        <pc:picChg chg="del">
          <ac:chgData name="Brendan Clifford" userId="f8efe35b-a2be-4942-bb79-6dede4f95270" providerId="ADAL" clId="{2BDA07AB-8C75-4CE5-9523-A02C85F09093}" dt="2023-05-02T07:52:19.854" v="0" actId="478"/>
          <ac:picMkLst>
            <pc:docMk/>
            <pc:sldMk cId="220554243" sldId="265"/>
            <ac:picMk id="4" creationId="{2AFD67D7-74B3-6F3F-FA23-69BB50D223EE}"/>
          </ac:picMkLst>
        </pc:picChg>
      </pc:sldChg>
    </pc:docChg>
  </pc:docChgLst>
  <pc:docChgLst>
    <pc:chgData name="Brendan Clifford" userId="f8efe35b-a2be-4942-bb79-6dede4f95270" providerId="ADAL" clId="{FC46C8D2-CF2D-46E9-88A5-99395D70893B}"/>
    <pc:docChg chg="custSel modSld">
      <pc:chgData name="Brendan Clifford" userId="f8efe35b-a2be-4942-bb79-6dede4f95270" providerId="ADAL" clId="{FC46C8D2-CF2D-46E9-88A5-99395D70893B}" dt="2023-03-07T11:33:30.885" v="4" actId="12789"/>
      <pc:docMkLst>
        <pc:docMk/>
      </pc:docMkLst>
      <pc:sldChg chg="addSp delSp modSp mod">
        <pc:chgData name="Brendan Clifford" userId="f8efe35b-a2be-4942-bb79-6dede4f95270" providerId="ADAL" clId="{FC46C8D2-CF2D-46E9-88A5-99395D70893B}" dt="2023-03-07T11:33:30.885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FC46C8D2-CF2D-46E9-88A5-99395D70893B}" dt="2023-03-07T11:33:30.885" v="4" actId="12789"/>
          <ac:picMkLst>
            <pc:docMk/>
            <pc:sldMk cId="220554243" sldId="265"/>
            <ac:picMk id="3" creationId="{3463718A-98D8-B0DE-FEF8-CF5280F36432}"/>
          </ac:picMkLst>
        </pc:picChg>
        <pc:picChg chg="del">
          <ac:chgData name="Brendan Clifford" userId="f8efe35b-a2be-4942-bb79-6dede4f95270" providerId="ADAL" clId="{FC46C8D2-CF2D-46E9-88A5-99395D70893B}" dt="2023-03-07T11:33:21.658" v="0" actId="478"/>
          <ac:picMkLst>
            <pc:docMk/>
            <pc:sldMk cId="220554243" sldId="265"/>
            <ac:picMk id="4" creationId="{AD4F2648-4BAB-ACF8-BDD9-FF38B9BE1C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05A864-0CB4-F305-EE3C-2F01CBB35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22" y="800708"/>
            <a:ext cx="8050956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equities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0A893A-46F4-453B-B47B-D50A40295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76E3E8-AFE6-4C2E-8633-6CCCE4C5692C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10D0AC-B7DB-479A-B3F2-45E6FCABBD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54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equities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120</cp:revision>
  <dcterms:created xsi:type="dcterms:W3CDTF">2014-12-01T14:55:27Z</dcterms:created>
  <dcterms:modified xsi:type="dcterms:W3CDTF">2024-10-02T15:17:16Z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7500</vt:r8>
  </property>
  <property fmtid="{D5CDD505-2E9C-101B-9397-08002B2CF9AE}" pid="4" name="MediaServiceImageTags">
    <vt:lpwstr/>
  </property>
</Properties>
</file>