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FDD64-92EB-454B-8723-99AE4DC0354E}" v="3" dt="2024-10-02T15:38:27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0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FED93FC-1F15-4CD0-A821-2EFEE6318A1F}" dt="2023-06-06T10:05:45.941" v="0" actId="478"/>
          <ac:picMkLst>
            <pc:docMk/>
            <pc:sldMk cId="220554243" sldId="265"/>
            <ac:picMk id="3" creationId="{3AC26903-8DB8-103A-EF10-A4EA26B3E86B}"/>
          </ac:picMkLst>
        </pc:picChg>
        <pc:picChg chg="add mod">
          <ac:chgData name="Brendan Clifford" userId="f8efe35b-a2be-4942-bb79-6dede4f95270" providerId="ADAL" clId="{8FED93FC-1F15-4CD0-A821-2EFEE6318A1F}" dt="2023-06-06T10:05:57.857" v="4" actId="12789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  <pc:sldChg chg="addSp delSp modSp mod">
        <pc:chgData name="Brendan Clifford" userId="f8efe35b-a2be-4942-bb79-6dede4f95270" providerId="ADAL" clId="{7CBBB016-760E-46EB-A94F-01CA7DA977E0}" dt="2023-08-03T10:20:08.71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CBBB016-760E-46EB-A94F-01CA7DA977E0}" dt="2023-08-03T10:19:56.737" v="0" actId="478"/>
          <ac:picMkLst>
            <pc:docMk/>
            <pc:sldMk cId="220554243" sldId="265"/>
            <ac:picMk id="3" creationId="{F4B0A635-944C-20FD-038F-771D08C44BF8}"/>
          </ac:picMkLst>
        </pc:picChg>
        <pc:picChg chg="add mod">
          <ac:chgData name="Brendan Clifford" userId="f8efe35b-a2be-4942-bb79-6dede4f95270" providerId="ADAL" clId="{7CBBB016-760E-46EB-A94F-01CA7DA977E0}" dt="2023-08-03T10:20:08.717" v="4" actId="12789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  <pc:sldChg chg="addSp delSp modSp mod">
        <pc:chgData name="Amanda Palmer" userId="f95262f8-9c15-4d49-9acd-1109de817fe8" providerId="ADAL" clId="{622FDD64-92EB-454B-8723-99AE4DC0354E}" dt="2024-10-02T15:38:50.919" v="6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622FDD64-92EB-454B-8723-99AE4DC0354E}" dt="2024-10-02T15:38:27.708" v="2"/>
          <ac:graphicFrameMkLst>
            <pc:docMk/>
            <pc:sldMk cId="220554243" sldId="265"/>
            <ac:graphicFrameMk id="4" creationId="{C903EDA9-6CF9-4E8D-A610-5990BEACF607}"/>
          </ac:graphicFrameMkLst>
        </pc:graphicFrameChg>
        <pc:picChg chg="del">
          <ac:chgData name="Amanda Palmer" userId="f95262f8-9c15-4d49-9acd-1109de817fe8" providerId="ADAL" clId="{622FDD64-92EB-454B-8723-99AE4DC0354E}" dt="2024-10-02T15:38:20.950" v="0" actId="478"/>
          <ac:picMkLst>
            <pc:docMk/>
            <pc:sldMk cId="220554243" sldId="265"/>
            <ac:picMk id="3" creationId="{D0B9F7F3-FBA7-466A-EBB6-9B7C2BB3F5C5}"/>
          </ac:picMkLst>
        </pc:picChg>
        <pc:picChg chg="add mod">
          <ac:chgData name="Amanda Palmer" userId="f95262f8-9c15-4d49-9acd-1109de817fe8" providerId="ADAL" clId="{622FDD64-92EB-454B-8723-99AE4DC0354E}" dt="2024-10-02T15:38:50.919" v="6" actId="12789"/>
          <ac:picMkLst>
            <pc:docMk/>
            <pc:sldMk cId="220554243" sldId="265"/>
            <ac:picMk id="6" creationId="{C2286E80-1A3D-91BF-0C1C-01077DCD8D70}"/>
          </ac:picMkLst>
        </pc:picChg>
      </pc:sldChg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5BABB66-37D9-4F3B-8BD6-C8C16B7BEAE0}" dt="2023-05-02T07:53:15.686" v="4" actId="12789"/>
          <ac:picMkLst>
            <pc:docMk/>
            <pc:sldMk cId="220554243" sldId="265"/>
            <ac:picMk id="3" creationId="{3AC26903-8DB8-103A-EF10-A4EA26B3E86B}"/>
          </ac:picMkLst>
        </pc:picChg>
        <pc:picChg chg="del">
          <ac:chgData name="Brendan Clifford" userId="f8efe35b-a2be-4942-bb79-6dede4f95270" providerId="ADAL" clId="{D5BABB66-37D9-4F3B-8BD6-C8C16B7BEAE0}" dt="2023-05-02T07:53:05.588" v="0" actId="478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A1B31C1-0F12-418A-B13F-381362965319}" dt="2023-09-05T10:01:20.554" v="4" actId="12789"/>
          <ac:picMkLst>
            <pc:docMk/>
            <pc:sldMk cId="220554243" sldId="265"/>
            <ac:picMk id="3" creationId="{2851EB47-3F09-FDD6-8458-C4DD218F5D96}"/>
          </ac:picMkLst>
        </pc:picChg>
        <pc:picChg chg="del">
          <ac:chgData name="Brendan Clifford" userId="f8efe35b-a2be-4942-bb79-6dede4f95270" providerId="ADAL" clId="{0A1B31C1-0F12-418A-B13F-381362965319}" dt="2023-09-05T10:01:10.138" v="0" actId="478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  <pc:sldChg chg="addSp delSp modSp mod">
        <pc:chgData name="Brendan Clifford" userId="f8efe35b-a2be-4942-bb79-6dede4f95270" providerId="ADAL" clId="{C9494AE8-A5BA-4DD1-9D9F-2E956966A316}" dt="2023-02-06T14:39:39.295" v="14" actId="12788"/>
        <pc:sldMkLst>
          <pc:docMk/>
          <pc:sldMk cId="220554243" sldId="265"/>
        </pc:sldMkLst>
        <pc:picChg chg="del">
          <ac:chgData name="Brendan Clifford" userId="f8efe35b-a2be-4942-bb79-6dede4f95270" providerId="ADAL" clId="{C9494AE8-A5BA-4DD1-9D9F-2E956966A316}" dt="2023-02-06T14:38:52.389" v="0" actId="478"/>
          <ac:picMkLst>
            <pc:docMk/>
            <pc:sldMk cId="220554243" sldId="265"/>
            <ac:picMk id="3" creationId="{3A769DD8-175B-2257-1104-56E4EC96A16B}"/>
          </ac:picMkLst>
        </pc:picChg>
        <pc:picChg chg="add mod">
          <ac:chgData name="Brendan Clifford" userId="f8efe35b-a2be-4942-bb79-6dede4f95270" providerId="ADAL" clId="{C9494AE8-A5BA-4DD1-9D9F-2E956966A316}" dt="2023-02-06T14:39:39.295" v="14" actId="1278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  <pc:sldChg chg="addSp delSp modSp mod">
        <pc:chgData name="Brendan Clifford" userId="f8efe35b-a2be-4942-bb79-6dede4f95270" providerId="ADAL" clId="{A62633E9-41FB-4A76-ABCE-0D7FFA6E9993}" dt="2023-04-04T09:02:12.63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62633E9-41FB-4A76-ABCE-0D7FFA6E9993}" dt="2023-04-04T09:02:02.071" v="0" actId="478"/>
          <ac:picMkLst>
            <pc:docMk/>
            <pc:sldMk cId="220554243" sldId="265"/>
            <ac:picMk id="3" creationId="{BEC4D8DF-2632-7ED5-D7E0-F19B252BCE8E}"/>
          </ac:picMkLst>
        </pc:picChg>
        <pc:picChg chg="add mod">
          <ac:chgData name="Brendan Clifford" userId="f8efe35b-a2be-4942-bb79-6dede4f95270" providerId="ADAL" clId="{A62633E9-41FB-4A76-ABCE-0D7FFA6E9993}" dt="2023-04-04T09:02:12.634" v="4" actId="12789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1-07T10:24:44.109" v="9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9DD611A-5890-4F40-8CFE-2FD333561A8C}" dt="2023-10-24T11:36:48.844" v="0" actId="478"/>
          <ac:picMkLst>
            <pc:docMk/>
            <pc:sldMk cId="220554243" sldId="265"/>
            <ac:picMk id="3" creationId="{2851EB47-3F09-FDD6-8458-C4DD218F5D96}"/>
          </ac:picMkLst>
        </pc:picChg>
        <pc:picChg chg="add mod">
          <ac:chgData name="Brendan Clifford" userId="f8efe35b-a2be-4942-bb79-6dede4f95270" providerId="ADAL" clId="{09DD611A-5890-4F40-8CFE-2FD333561A8C}" dt="2023-11-07T10:24:44.109" v="9" actId="12789"/>
          <ac:picMkLst>
            <pc:docMk/>
            <pc:sldMk cId="220554243" sldId="265"/>
            <ac:picMk id="3" creationId="{D0B9F7F3-FBA7-466A-EBB6-9B7C2BB3F5C5}"/>
          </ac:picMkLst>
        </pc:picChg>
        <pc:picChg chg="add del mod">
          <ac:chgData name="Brendan Clifford" userId="f8efe35b-a2be-4942-bb79-6dede4f95270" providerId="ADAL" clId="{09DD611A-5890-4F40-8CFE-2FD333561A8C}" dt="2023-11-07T10:24:29.256" v="5" actId="478"/>
          <ac:picMkLst>
            <pc:docMk/>
            <pc:sldMk cId="220554243" sldId="265"/>
            <ac:picMk id="4" creationId="{4C5EF6BB-05A6-8DC4-FC7E-5A5F36C99D07}"/>
          </ac:picMkLst>
        </pc:picChg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  <pc:picChg chg="add mod">
          <ac:chgData name="Brendan Clifford" userId="f8efe35b-a2be-4942-bb79-6dede4f95270" providerId="ADAL" clId="{A117C618-D82A-419A-A1BF-F5E5D609DD59}" dt="2023-07-04T14:54:38.291" v="5" actId="1076"/>
          <ac:picMkLst>
            <pc:docMk/>
            <pc:sldMk cId="220554243" sldId="265"/>
            <ac:picMk id="3" creationId="{F4B0A635-944C-20FD-038F-771D08C44BF8}"/>
          </ac:picMkLst>
        </pc:picChg>
        <pc:picChg chg="del">
          <ac:chgData name="Brendan Clifford" userId="f8efe35b-a2be-4942-bb79-6dede4f95270" providerId="ADAL" clId="{A117C618-D82A-419A-A1BF-F5E5D609DD59}" dt="2023-07-04T14:48:40.403" v="0" actId="478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286E80-1A3D-91BF-0C1C-01077DCD8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2024-10-02T15:38:51Z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