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C6D7BF-1ACC-47AA-9C4F-BDE0336576EE}" v="2" dt="2023-11-07T10:26:01.3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45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4D4CFC97-2C85-4BDD-BEA8-9432ED3118CC}"/>
    <pc:docChg chg="undo custSel modSld">
      <pc:chgData name="Brendan Clifford" userId="f8efe35b-a2be-4942-bb79-6dede4f95270" providerId="ADAL" clId="{4D4CFC97-2C85-4BDD-BEA8-9432ED3118CC}" dt="2023-06-06T10:09:24.295" v="9" actId="14100"/>
      <pc:docMkLst>
        <pc:docMk/>
      </pc:docMkLst>
      <pc:sldChg chg="addSp delSp modSp mod">
        <pc:chgData name="Brendan Clifford" userId="f8efe35b-a2be-4942-bb79-6dede4f95270" providerId="ADAL" clId="{4D4CFC97-2C85-4BDD-BEA8-9432ED3118CC}" dt="2023-06-06T10:09:24.295" v="9" actId="14100"/>
        <pc:sldMkLst>
          <pc:docMk/>
          <pc:sldMk cId="220554243" sldId="265"/>
        </pc:sldMkLst>
        <pc:picChg chg="add mod">
          <ac:chgData name="Brendan Clifford" userId="f8efe35b-a2be-4942-bb79-6dede4f95270" providerId="ADAL" clId="{4D4CFC97-2C85-4BDD-BEA8-9432ED3118CC}" dt="2023-06-06T10:09:24.295" v="9" actId="14100"/>
          <ac:picMkLst>
            <pc:docMk/>
            <pc:sldMk cId="220554243" sldId="265"/>
            <ac:picMk id="3" creationId="{36256499-07A1-FC0E-2828-827C42DF1A79}"/>
          </ac:picMkLst>
        </pc:picChg>
        <pc:picChg chg="del">
          <ac:chgData name="Brendan Clifford" userId="f8efe35b-a2be-4942-bb79-6dede4f95270" providerId="ADAL" clId="{4D4CFC97-2C85-4BDD-BEA8-9432ED3118CC}" dt="2023-06-06T10:08:57.009" v="0" actId="478"/>
          <ac:picMkLst>
            <pc:docMk/>
            <pc:sldMk cId="220554243" sldId="265"/>
            <ac:picMk id="4" creationId="{7C3CABB8-162E-8A2B-EB9F-6587019855A5}"/>
          </ac:picMkLst>
        </pc:picChg>
      </pc:sldChg>
    </pc:docChg>
  </pc:docChgLst>
  <pc:docChgLst>
    <pc:chgData name="Brendan Clifford" userId="f8efe35b-a2be-4942-bb79-6dede4f95270" providerId="ADAL" clId="{1800549A-4144-4A65-88D8-DB3892315CA5}"/>
    <pc:docChg chg="custSel modSld">
      <pc:chgData name="Brendan Clifford" userId="f8efe35b-a2be-4942-bb79-6dede4f95270" providerId="ADAL" clId="{1800549A-4144-4A65-88D8-DB3892315CA5}" dt="2023-08-03T10:23:42.001" v="7" actId="14100"/>
      <pc:docMkLst>
        <pc:docMk/>
      </pc:docMkLst>
      <pc:sldChg chg="addSp delSp modSp mod">
        <pc:chgData name="Brendan Clifford" userId="f8efe35b-a2be-4942-bb79-6dede4f95270" providerId="ADAL" clId="{1800549A-4144-4A65-88D8-DB3892315CA5}" dt="2023-08-03T10:23:42.001" v="7" actId="14100"/>
        <pc:sldMkLst>
          <pc:docMk/>
          <pc:sldMk cId="220554243" sldId="265"/>
        </pc:sldMkLst>
        <pc:picChg chg="add mod">
          <ac:chgData name="Brendan Clifford" userId="f8efe35b-a2be-4942-bb79-6dede4f95270" providerId="ADAL" clId="{1800549A-4144-4A65-88D8-DB3892315CA5}" dt="2023-08-03T10:23:42.001" v="7" actId="14100"/>
          <ac:picMkLst>
            <pc:docMk/>
            <pc:sldMk cId="220554243" sldId="265"/>
            <ac:picMk id="3" creationId="{302CE5CA-85FB-3634-9FDA-86A407EC0E8A}"/>
          </ac:picMkLst>
        </pc:picChg>
        <pc:picChg chg="del">
          <ac:chgData name="Brendan Clifford" userId="f8efe35b-a2be-4942-bb79-6dede4f95270" providerId="ADAL" clId="{1800549A-4144-4A65-88D8-DB3892315CA5}" dt="2023-08-03T10:23:28.216" v="0" actId="478"/>
          <ac:picMkLst>
            <pc:docMk/>
            <pc:sldMk cId="220554243" sldId="265"/>
            <ac:picMk id="6" creationId="{0DE20627-8DA2-7FBB-EBFB-640EB9E48280}"/>
          </ac:picMkLst>
        </pc:picChg>
      </pc:sldChg>
    </pc:docChg>
  </pc:docChgLst>
  <pc:docChgLst>
    <pc:chgData name="Brendan Clifford" userId="f8efe35b-a2be-4942-bb79-6dede4f95270" providerId="ADAL" clId="{7E42D1B1-DCA3-4E6D-8856-9003B5214943}"/>
    <pc:docChg chg="custSel modSld">
      <pc:chgData name="Brendan Clifford" userId="f8efe35b-a2be-4942-bb79-6dede4f95270" providerId="ADAL" clId="{7E42D1B1-DCA3-4E6D-8856-9003B5214943}" dt="2023-02-06T14:49:25.830" v="7" actId="14100"/>
      <pc:docMkLst>
        <pc:docMk/>
      </pc:docMkLst>
      <pc:sldChg chg="addSp delSp modSp mod">
        <pc:chgData name="Brendan Clifford" userId="f8efe35b-a2be-4942-bb79-6dede4f95270" providerId="ADAL" clId="{7E42D1B1-DCA3-4E6D-8856-9003B5214943}" dt="2023-02-06T14:49:25.830" v="7" actId="14100"/>
        <pc:sldMkLst>
          <pc:docMk/>
          <pc:sldMk cId="220554243" sldId="265"/>
        </pc:sldMkLst>
        <pc:picChg chg="add mod">
          <ac:chgData name="Brendan Clifford" userId="f8efe35b-a2be-4942-bb79-6dede4f95270" providerId="ADAL" clId="{7E42D1B1-DCA3-4E6D-8856-9003B5214943}" dt="2023-02-06T14:49:25.830" v="7" actId="14100"/>
          <ac:picMkLst>
            <pc:docMk/>
            <pc:sldMk cId="220554243" sldId="265"/>
            <ac:picMk id="3" creationId="{FC5EE272-B8E2-65C6-D46F-D9C3CD830986}"/>
          </ac:picMkLst>
        </pc:picChg>
        <pc:picChg chg="del">
          <ac:chgData name="Brendan Clifford" userId="f8efe35b-a2be-4942-bb79-6dede4f95270" providerId="ADAL" clId="{7E42D1B1-DCA3-4E6D-8856-9003B5214943}" dt="2023-02-06T14:48:51.436" v="0" actId="478"/>
          <ac:picMkLst>
            <pc:docMk/>
            <pc:sldMk cId="220554243" sldId="265"/>
            <ac:picMk id="4" creationId="{13CF1CAC-76AD-34D3-A365-846284B5C572}"/>
          </ac:picMkLst>
        </pc:picChg>
      </pc:sldChg>
    </pc:docChg>
  </pc:docChgLst>
  <pc:docChgLst>
    <pc:chgData name="Brendan Clifford" userId="f8efe35b-a2be-4942-bb79-6dede4f95270" providerId="ADAL" clId="{BBC6D7BF-1ACC-47AA-9C4F-BDE0336576EE}"/>
    <pc:docChg chg="custSel modSld">
      <pc:chgData name="Brendan Clifford" userId="f8efe35b-a2be-4942-bb79-6dede4f95270" providerId="ADAL" clId="{BBC6D7BF-1ACC-47AA-9C4F-BDE0336576EE}" dt="2023-11-07T10:26:17.126" v="15" actId="14100"/>
      <pc:docMkLst>
        <pc:docMk/>
      </pc:docMkLst>
      <pc:sldChg chg="addSp delSp modSp mod">
        <pc:chgData name="Brendan Clifford" userId="f8efe35b-a2be-4942-bb79-6dede4f95270" providerId="ADAL" clId="{BBC6D7BF-1ACC-47AA-9C4F-BDE0336576EE}" dt="2023-11-07T10:26:17.126" v="15" actId="14100"/>
        <pc:sldMkLst>
          <pc:docMk/>
          <pc:sldMk cId="220554243" sldId="265"/>
        </pc:sldMkLst>
        <pc:picChg chg="add del mod">
          <ac:chgData name="Brendan Clifford" userId="f8efe35b-a2be-4942-bb79-6dede4f95270" providerId="ADAL" clId="{BBC6D7BF-1ACC-47AA-9C4F-BDE0336576EE}" dt="2023-11-07T10:25:55.026" v="9" actId="478"/>
          <ac:picMkLst>
            <pc:docMk/>
            <pc:sldMk cId="220554243" sldId="265"/>
            <ac:picMk id="3" creationId="{C197E0DB-B9FB-E0E0-E231-3504A2CFBE29}"/>
          </ac:picMkLst>
        </pc:picChg>
        <pc:picChg chg="add mod">
          <ac:chgData name="Brendan Clifford" userId="f8efe35b-a2be-4942-bb79-6dede4f95270" providerId="ADAL" clId="{BBC6D7BF-1ACC-47AA-9C4F-BDE0336576EE}" dt="2023-11-07T10:26:17.126" v="15" actId="14100"/>
          <ac:picMkLst>
            <pc:docMk/>
            <pc:sldMk cId="220554243" sldId="265"/>
            <ac:picMk id="4" creationId="{FAA90A84-53F1-EBB2-565D-B531ED2C4501}"/>
          </ac:picMkLst>
        </pc:picChg>
        <pc:picChg chg="del">
          <ac:chgData name="Brendan Clifford" userId="f8efe35b-a2be-4942-bb79-6dede4f95270" providerId="ADAL" clId="{BBC6D7BF-1ACC-47AA-9C4F-BDE0336576EE}" dt="2023-10-24T11:38:08.092" v="0" actId="478"/>
          <ac:picMkLst>
            <pc:docMk/>
            <pc:sldMk cId="220554243" sldId="265"/>
            <ac:picMk id="6" creationId="{49AE1B34-C9F7-A11F-72E7-EF6670467744}"/>
          </ac:picMkLst>
        </pc:picChg>
      </pc:sldChg>
    </pc:docChg>
  </pc:docChgLst>
  <pc:docChgLst>
    <pc:chgData name="Brendan Clifford" userId="f8efe35b-a2be-4942-bb79-6dede4f95270" providerId="ADAL" clId="{CCD7E16C-E137-4C5E-9823-2C64FA1C2455}"/>
    <pc:docChg chg="custSel modSld">
      <pc:chgData name="Brendan Clifford" userId="f8efe35b-a2be-4942-bb79-6dede4f95270" providerId="ADAL" clId="{CCD7E16C-E137-4C5E-9823-2C64FA1C2455}" dt="2023-04-04T09:04:35.309" v="6" actId="14100"/>
      <pc:docMkLst>
        <pc:docMk/>
      </pc:docMkLst>
      <pc:sldChg chg="addSp delSp modSp mod">
        <pc:chgData name="Brendan Clifford" userId="f8efe35b-a2be-4942-bb79-6dede4f95270" providerId="ADAL" clId="{CCD7E16C-E137-4C5E-9823-2C64FA1C2455}" dt="2023-04-04T09:04:35.309" v="6" actId="14100"/>
        <pc:sldMkLst>
          <pc:docMk/>
          <pc:sldMk cId="220554243" sldId="265"/>
        </pc:sldMkLst>
        <pc:picChg chg="add mod">
          <ac:chgData name="Brendan Clifford" userId="f8efe35b-a2be-4942-bb79-6dede4f95270" providerId="ADAL" clId="{CCD7E16C-E137-4C5E-9823-2C64FA1C2455}" dt="2023-04-04T09:04:35.309" v="6" actId="14100"/>
          <ac:picMkLst>
            <pc:docMk/>
            <pc:sldMk cId="220554243" sldId="265"/>
            <ac:picMk id="3" creationId="{9C04B924-6EDF-28B9-F96C-31D5993DFB2A}"/>
          </ac:picMkLst>
        </pc:picChg>
        <pc:picChg chg="del">
          <ac:chgData name="Brendan Clifford" userId="f8efe35b-a2be-4942-bb79-6dede4f95270" providerId="ADAL" clId="{CCD7E16C-E137-4C5E-9823-2C64FA1C2455}" dt="2023-04-04T09:04:18.041" v="0" actId="478"/>
          <ac:picMkLst>
            <pc:docMk/>
            <pc:sldMk cId="220554243" sldId="265"/>
            <ac:picMk id="6" creationId="{5F3C03D8-045E-DF07-AE20-6E80CCDECF13}"/>
          </ac:picMkLst>
        </pc:picChg>
      </pc:sldChg>
    </pc:docChg>
  </pc:docChgLst>
  <pc:docChgLst>
    <pc:chgData name="Brendan Clifford" userId="f8efe35b-a2be-4942-bb79-6dede4f95270" providerId="ADAL" clId="{E3A36E85-3BC3-496C-8AC4-956711DAE7A8}"/>
    <pc:docChg chg="custSel modSld">
      <pc:chgData name="Brendan Clifford" userId="f8efe35b-a2be-4942-bb79-6dede4f95270" providerId="ADAL" clId="{E3A36E85-3BC3-496C-8AC4-956711DAE7A8}" dt="2023-07-04T14:51:33.501" v="7" actId="14100"/>
      <pc:docMkLst>
        <pc:docMk/>
      </pc:docMkLst>
      <pc:sldChg chg="addSp delSp modSp mod">
        <pc:chgData name="Brendan Clifford" userId="f8efe35b-a2be-4942-bb79-6dede4f95270" providerId="ADAL" clId="{E3A36E85-3BC3-496C-8AC4-956711DAE7A8}" dt="2023-07-04T14:51:33.501" v="7" actId="14100"/>
        <pc:sldMkLst>
          <pc:docMk/>
          <pc:sldMk cId="220554243" sldId="265"/>
        </pc:sldMkLst>
        <pc:picChg chg="del">
          <ac:chgData name="Brendan Clifford" userId="f8efe35b-a2be-4942-bb79-6dede4f95270" providerId="ADAL" clId="{E3A36E85-3BC3-496C-8AC4-956711DAE7A8}" dt="2023-07-04T14:51:11.609" v="0" actId="478"/>
          <ac:picMkLst>
            <pc:docMk/>
            <pc:sldMk cId="220554243" sldId="265"/>
            <ac:picMk id="3" creationId="{36256499-07A1-FC0E-2828-827C42DF1A79}"/>
          </ac:picMkLst>
        </pc:picChg>
        <pc:picChg chg="add mod">
          <ac:chgData name="Brendan Clifford" userId="f8efe35b-a2be-4942-bb79-6dede4f95270" providerId="ADAL" clId="{E3A36E85-3BC3-496C-8AC4-956711DAE7A8}" dt="2023-07-04T14:51:33.501" v="7" actId="14100"/>
          <ac:picMkLst>
            <pc:docMk/>
            <pc:sldMk cId="220554243" sldId="265"/>
            <ac:picMk id="6" creationId="{0DE20627-8DA2-7FBB-EBFB-640EB9E48280}"/>
          </ac:picMkLst>
        </pc:picChg>
      </pc:sldChg>
    </pc:docChg>
  </pc:docChgLst>
  <pc:docChgLst>
    <pc:chgData name="Brendan Clifford" userId="f8efe35b-a2be-4942-bb79-6dede4f95270" providerId="ADAL" clId="{8FD9CB08-C332-4D23-966A-73AF9204BAF4}"/>
    <pc:docChg chg="custSel modSld">
      <pc:chgData name="Brendan Clifford" userId="f8efe35b-a2be-4942-bb79-6dede4f95270" providerId="ADAL" clId="{8FD9CB08-C332-4D23-966A-73AF9204BAF4}" dt="2023-03-07T11:37:10.928" v="10" actId="14100"/>
      <pc:docMkLst>
        <pc:docMk/>
      </pc:docMkLst>
      <pc:sldChg chg="addSp delSp modSp mod">
        <pc:chgData name="Brendan Clifford" userId="f8efe35b-a2be-4942-bb79-6dede4f95270" providerId="ADAL" clId="{8FD9CB08-C332-4D23-966A-73AF9204BAF4}" dt="2023-03-07T11:37:10.928" v="10" actId="14100"/>
        <pc:sldMkLst>
          <pc:docMk/>
          <pc:sldMk cId="220554243" sldId="265"/>
        </pc:sldMkLst>
        <pc:picChg chg="del">
          <ac:chgData name="Brendan Clifford" userId="f8efe35b-a2be-4942-bb79-6dede4f95270" providerId="ADAL" clId="{8FD9CB08-C332-4D23-966A-73AF9204BAF4}" dt="2023-03-07T11:36:45.637" v="0" actId="478"/>
          <ac:picMkLst>
            <pc:docMk/>
            <pc:sldMk cId="220554243" sldId="265"/>
            <ac:picMk id="3" creationId="{FC5EE272-B8E2-65C6-D46F-D9C3CD830986}"/>
          </ac:picMkLst>
        </pc:picChg>
        <pc:picChg chg="add mod">
          <ac:chgData name="Brendan Clifford" userId="f8efe35b-a2be-4942-bb79-6dede4f95270" providerId="ADAL" clId="{8FD9CB08-C332-4D23-966A-73AF9204BAF4}" dt="2023-03-07T11:37:10.928" v="10" actId="14100"/>
          <ac:picMkLst>
            <pc:docMk/>
            <pc:sldMk cId="220554243" sldId="265"/>
            <ac:picMk id="6" creationId="{5F3C03D8-045E-DF07-AE20-6E80CCDECF13}"/>
          </ac:picMkLst>
        </pc:picChg>
      </pc:sldChg>
    </pc:docChg>
  </pc:docChgLst>
  <pc:docChgLst>
    <pc:chgData name="Brendan Clifford" userId="f8efe35b-a2be-4942-bb79-6dede4f95270" providerId="ADAL" clId="{D0500737-D439-4B5F-9E29-ABC2922F7050}"/>
    <pc:docChg chg="custSel modSld">
      <pc:chgData name="Brendan Clifford" userId="f8efe35b-a2be-4942-bb79-6dede4f95270" providerId="ADAL" clId="{D0500737-D439-4B5F-9E29-ABC2922F7050}" dt="2023-05-02T07:54:36.179" v="7" actId="14100"/>
      <pc:docMkLst>
        <pc:docMk/>
      </pc:docMkLst>
      <pc:sldChg chg="addSp delSp modSp mod">
        <pc:chgData name="Brendan Clifford" userId="f8efe35b-a2be-4942-bb79-6dede4f95270" providerId="ADAL" clId="{D0500737-D439-4B5F-9E29-ABC2922F7050}" dt="2023-05-02T07:54:36.179" v="7" actId="14100"/>
        <pc:sldMkLst>
          <pc:docMk/>
          <pc:sldMk cId="220554243" sldId="265"/>
        </pc:sldMkLst>
        <pc:picChg chg="del">
          <ac:chgData name="Brendan Clifford" userId="f8efe35b-a2be-4942-bb79-6dede4f95270" providerId="ADAL" clId="{D0500737-D439-4B5F-9E29-ABC2922F7050}" dt="2023-05-02T07:54:17.349" v="0" actId="478"/>
          <ac:picMkLst>
            <pc:docMk/>
            <pc:sldMk cId="220554243" sldId="265"/>
            <ac:picMk id="3" creationId="{9C04B924-6EDF-28B9-F96C-31D5993DFB2A}"/>
          </ac:picMkLst>
        </pc:picChg>
        <pc:picChg chg="add mod">
          <ac:chgData name="Brendan Clifford" userId="f8efe35b-a2be-4942-bb79-6dede4f95270" providerId="ADAL" clId="{D0500737-D439-4B5F-9E29-ABC2922F7050}" dt="2023-05-02T07:54:36.179" v="7" actId="14100"/>
          <ac:picMkLst>
            <pc:docMk/>
            <pc:sldMk cId="220554243" sldId="265"/>
            <ac:picMk id="4" creationId="{7C3CABB8-162E-8A2B-EB9F-6587019855A5}"/>
          </ac:picMkLst>
        </pc:picChg>
      </pc:sldChg>
    </pc:docChg>
  </pc:docChgLst>
  <pc:docChgLst>
    <pc:chgData name="Brendan Clifford" userId="f8efe35b-a2be-4942-bb79-6dede4f95270" providerId="ADAL" clId="{1A52418A-7817-4F4E-BA71-D91BBBDECCF0}"/>
    <pc:docChg chg="custSel modSld">
      <pc:chgData name="Brendan Clifford" userId="f8efe35b-a2be-4942-bb79-6dede4f95270" providerId="ADAL" clId="{1A52418A-7817-4F4E-BA71-D91BBBDECCF0}" dt="2023-09-05T10:04:27.475" v="6" actId="14100"/>
      <pc:docMkLst>
        <pc:docMk/>
      </pc:docMkLst>
      <pc:sldChg chg="addSp delSp modSp mod">
        <pc:chgData name="Brendan Clifford" userId="f8efe35b-a2be-4942-bb79-6dede4f95270" providerId="ADAL" clId="{1A52418A-7817-4F4E-BA71-D91BBBDECCF0}" dt="2023-09-05T10:04:27.475" v="6" actId="14100"/>
        <pc:sldMkLst>
          <pc:docMk/>
          <pc:sldMk cId="220554243" sldId="265"/>
        </pc:sldMkLst>
        <pc:picChg chg="del">
          <ac:chgData name="Brendan Clifford" userId="f8efe35b-a2be-4942-bb79-6dede4f95270" providerId="ADAL" clId="{1A52418A-7817-4F4E-BA71-D91BBBDECCF0}" dt="2023-09-05T10:03:28.066" v="0" actId="478"/>
          <ac:picMkLst>
            <pc:docMk/>
            <pc:sldMk cId="220554243" sldId="265"/>
            <ac:picMk id="3" creationId="{302CE5CA-85FB-3634-9FDA-86A407EC0E8A}"/>
          </ac:picMkLst>
        </pc:picChg>
        <pc:picChg chg="add mod">
          <ac:chgData name="Brendan Clifford" userId="f8efe35b-a2be-4942-bb79-6dede4f95270" providerId="ADAL" clId="{1A52418A-7817-4F4E-BA71-D91BBBDECCF0}" dt="2023-09-05T10:04:27.475" v="6" actId="14100"/>
          <ac:picMkLst>
            <pc:docMk/>
            <pc:sldMk cId="220554243" sldId="265"/>
            <ac:picMk id="6" creationId="{49AE1B34-C9F7-A11F-72E7-EF667046774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Etf holdings by fund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A90A84-53F1-EBB2-565D-B531ED2C4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269" y="1124745"/>
            <a:ext cx="8157619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26C93A-0E81-4DD7-B5E5-4CC2ED296F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A111B7-31D3-4FCE-9D15-20BF2582C84F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1DF31156-BEA2-4609-95EE-F74273A0B18A}"/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283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fund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122</cp:revision>
  <dcterms:created xsi:type="dcterms:W3CDTF">2014-12-01T14:55:27Z</dcterms:created>
  <dcterms:modified xsi:type="dcterms:W3CDTF">2023-11-07T10:26:19Z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8000</vt:r8>
  </property>
  <property fmtid="{D5CDD505-2E9C-101B-9397-08002B2CF9AE}" pid="4" name="MediaServiceImageTags">
    <vt:lpwstr/>
  </property>
</Properties>
</file>