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98604D-6F1E-4258-9BB3-7413F3BAA591}" v="1" dt="2024-11-07T09:57:22.3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2BD8F876-E03D-4121-8BE1-DFCB0E0DDAE4}"/>
    <pc:docChg chg="custSel modSld">
      <pc:chgData name="Brendan Clifford" userId="f8efe35b-a2be-4942-bb79-6dede4f95270" providerId="ADAL" clId="{2BD8F876-E03D-4121-8BE1-DFCB0E0DDAE4}" dt="2023-11-07T10:18:23.316" v="9" actId="12789"/>
      <pc:docMkLst>
        <pc:docMk/>
      </pc:docMkLst>
    </pc:docChg>
  </pc:docChgLst>
  <pc:docChgLst>
    <pc:chgData name="Brendan Clifford" userId="f8efe35b-a2be-4942-bb79-6dede4f95270" providerId="ADAL" clId="{3B53D122-16E2-42B5-BC23-89BB3BF254B3}"/>
    <pc:docChg chg="custSel modSld">
      <pc:chgData name="Brendan Clifford" userId="f8efe35b-a2be-4942-bb79-6dede4f95270" providerId="ADAL" clId="{3B53D122-16E2-42B5-BC23-89BB3BF254B3}" dt="2023-09-05T09:57:55.243" v="4" actId="12789"/>
      <pc:docMkLst>
        <pc:docMk/>
      </pc:docMkLst>
      <pc:sldChg chg="addSp delSp modSp mod">
        <pc:chgData name="Brendan Clifford" userId="f8efe35b-a2be-4942-bb79-6dede4f95270" providerId="ADAL" clId="{3B53D122-16E2-42B5-BC23-89BB3BF254B3}" dt="2023-09-05T09:57:55.243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3B53D122-16E2-42B5-BC23-89BB3BF254B3}" dt="2023-09-05T09:57:55.243" v="4" actId="12789"/>
          <ac:picMkLst>
            <pc:docMk/>
            <pc:sldMk cId="220554243" sldId="265"/>
            <ac:picMk id="3" creationId="{E4086AAB-59F3-1C3A-44A0-E86758B9FFBD}"/>
          </ac:picMkLst>
        </pc:picChg>
        <pc:picChg chg="del">
          <ac:chgData name="Brendan Clifford" userId="f8efe35b-a2be-4942-bb79-6dede4f95270" providerId="ADAL" clId="{3B53D122-16E2-42B5-BC23-89BB3BF254B3}" dt="2023-09-05T09:57:38.275" v="0" actId="478"/>
          <ac:picMkLst>
            <pc:docMk/>
            <pc:sldMk cId="220554243" sldId="265"/>
            <ac:picMk id="4" creationId="{3B8D0056-6AAA-5E04-F2A7-BC88AC3DB905}"/>
          </ac:picMkLst>
        </pc:picChg>
      </pc:sldChg>
    </pc:docChg>
  </pc:docChgLst>
  <pc:docChgLst>
    <pc:chgData name="Brendan Clifford" userId="f8efe35b-a2be-4942-bb79-6dede4f95270" providerId="ADAL" clId="{83DD3A32-15FB-4FDE-8398-30165091433C}"/>
    <pc:docChg chg="custSel modSld">
      <pc:chgData name="Brendan Clifford" userId="f8efe35b-a2be-4942-bb79-6dede4f95270" providerId="ADAL" clId="{83DD3A32-15FB-4FDE-8398-30165091433C}" dt="2023-03-07T11:30:40.998" v="4" actId="12789"/>
      <pc:docMkLst>
        <pc:docMk/>
      </pc:docMkLst>
      <pc:sldChg chg="addSp delSp modSp mod">
        <pc:chgData name="Brendan Clifford" userId="f8efe35b-a2be-4942-bb79-6dede4f95270" providerId="ADAL" clId="{83DD3A32-15FB-4FDE-8398-30165091433C}" dt="2023-03-07T11:30:40.998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83DD3A32-15FB-4FDE-8398-30165091433C}" dt="2023-03-07T11:30:40.998" v="4" actId="12789"/>
          <ac:picMkLst>
            <pc:docMk/>
            <pc:sldMk cId="220554243" sldId="265"/>
            <ac:picMk id="3" creationId="{30FE9FD4-108E-AB69-DE02-D623B4B24BDD}"/>
          </ac:picMkLst>
        </pc:picChg>
        <pc:picChg chg="del">
          <ac:chgData name="Brendan Clifford" userId="f8efe35b-a2be-4942-bb79-6dede4f95270" providerId="ADAL" clId="{83DD3A32-15FB-4FDE-8398-30165091433C}" dt="2023-03-07T11:30:30.452" v="0" actId="478"/>
          <ac:picMkLst>
            <pc:docMk/>
            <pc:sldMk cId="220554243" sldId="265"/>
            <ac:picMk id="4" creationId="{0F2E2E7F-17A4-4C94-424E-4AD1E06FAE3C}"/>
          </ac:picMkLst>
        </pc:picChg>
      </pc:sldChg>
    </pc:docChg>
  </pc:docChgLst>
  <pc:docChgLst>
    <pc:chgData name="Brendan Clifford" userId="f8efe35b-a2be-4942-bb79-6dede4f95270" providerId="ADAL" clId="{A7D50805-D9E0-4527-8955-0E0761C52B5A}"/>
    <pc:docChg chg="custSel modSld">
      <pc:chgData name="Brendan Clifford" userId="f8efe35b-a2be-4942-bb79-6dede4f95270" providerId="ADAL" clId="{A7D50805-D9E0-4527-8955-0E0761C52B5A}" dt="2023-02-06T14:35:17.241" v="4" actId="12789"/>
      <pc:docMkLst>
        <pc:docMk/>
      </pc:docMkLst>
      <pc:sldChg chg="addSp delSp modSp mod">
        <pc:chgData name="Brendan Clifford" userId="f8efe35b-a2be-4942-bb79-6dede4f95270" providerId="ADAL" clId="{A7D50805-D9E0-4527-8955-0E0761C52B5A}" dt="2023-02-06T14:35:17.241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A7D50805-D9E0-4527-8955-0E0761C52B5A}" dt="2023-02-06T14:35:06.693" v="0" actId="478"/>
          <ac:picMkLst>
            <pc:docMk/>
            <pc:sldMk cId="220554243" sldId="265"/>
            <ac:picMk id="3" creationId="{4E090DB6-D326-5E65-086B-8FA96F95AF8A}"/>
          </ac:picMkLst>
        </pc:picChg>
        <pc:picChg chg="add mod">
          <ac:chgData name="Brendan Clifford" userId="f8efe35b-a2be-4942-bb79-6dede4f95270" providerId="ADAL" clId="{A7D50805-D9E0-4527-8955-0E0761C52B5A}" dt="2023-02-06T14:35:17.241" v="4" actId="12789"/>
          <ac:picMkLst>
            <pc:docMk/>
            <pc:sldMk cId="220554243" sldId="265"/>
            <ac:picMk id="4" creationId="{0F2E2E7F-17A4-4C94-424E-4AD1E06FAE3C}"/>
          </ac:picMkLst>
        </pc:picChg>
      </pc:sldChg>
    </pc:docChg>
  </pc:docChgLst>
  <pc:docChgLst>
    <pc:chgData name="Amanda Palmer" userId="f95262f8-9c15-4d49-9acd-1109de817fe8" providerId="ADAL" clId="{06FED5A7-E657-4611-8C68-8F6C37930B6D}"/>
    <pc:docChg chg="custSel modSld">
      <pc:chgData name="Amanda Palmer" userId="f95262f8-9c15-4d49-9acd-1109de817fe8" providerId="ADAL" clId="{06FED5A7-E657-4611-8C68-8F6C37930B6D}" dt="2024-11-01T16:17:29.036" v="5" actId="1076"/>
      <pc:docMkLst>
        <pc:docMk/>
      </pc:docMkLst>
      <pc:sldChg chg="addSp delSp modSp mod">
        <pc:chgData name="Amanda Palmer" userId="f95262f8-9c15-4d49-9acd-1109de817fe8" providerId="ADAL" clId="{06FED5A7-E657-4611-8C68-8F6C37930B6D}" dt="2024-11-01T16:17:29.036" v="5" actId="1076"/>
        <pc:sldMkLst>
          <pc:docMk/>
          <pc:sldMk cId="220554243" sldId="265"/>
        </pc:sldMkLst>
        <pc:graphicFrameChg chg="add mod">
          <ac:chgData name="Amanda Palmer" userId="f95262f8-9c15-4d49-9acd-1109de817fe8" providerId="ADAL" clId="{06FED5A7-E657-4611-8C68-8F6C37930B6D}" dt="2024-11-01T16:14:20.709" v="1"/>
          <ac:graphicFrameMkLst>
            <pc:docMk/>
            <pc:sldMk cId="220554243" sldId="265"/>
            <ac:graphicFrameMk id="3" creationId="{9BBE06F4-5766-66D9-4EF8-EC26234705C0}"/>
          </ac:graphicFrameMkLst>
        </pc:graphicFrameChg>
        <pc:picChg chg="add mod">
          <ac:chgData name="Amanda Palmer" userId="f95262f8-9c15-4d49-9acd-1109de817fe8" providerId="ADAL" clId="{06FED5A7-E657-4611-8C68-8F6C37930B6D}" dt="2024-11-01T16:17:29.036" v="5" actId="1076"/>
          <ac:picMkLst>
            <pc:docMk/>
            <pc:sldMk cId="220554243" sldId="265"/>
            <ac:picMk id="4" creationId="{74003347-A11F-58DA-C2A8-8E7002248787}"/>
          </ac:picMkLst>
        </pc:picChg>
        <pc:picChg chg="del">
          <ac:chgData name="Amanda Palmer" userId="f95262f8-9c15-4d49-9acd-1109de817fe8" providerId="ADAL" clId="{06FED5A7-E657-4611-8C68-8F6C37930B6D}" dt="2024-11-01T16:14:18.276" v="0" actId="478"/>
          <ac:picMkLst>
            <pc:docMk/>
            <pc:sldMk cId="220554243" sldId="265"/>
            <ac:picMk id="6" creationId="{A5F1D7A6-3B86-7C31-6A93-35F4EB52C192}"/>
          </ac:picMkLst>
        </pc:picChg>
      </pc:sldChg>
    </pc:docChg>
  </pc:docChgLst>
  <pc:docChgLst>
    <pc:chgData name="Brendan Clifford" userId="f8efe35b-a2be-4942-bb79-6dede4f95270" providerId="ADAL" clId="{BC0BC0E2-3FAB-4561-B513-9874F0D809EA}"/>
    <pc:docChg chg="custSel modSld">
      <pc:chgData name="Brendan Clifford" userId="f8efe35b-a2be-4942-bb79-6dede4f95270" providerId="ADAL" clId="{BC0BC0E2-3FAB-4561-B513-9874F0D809EA}" dt="2023-04-04T08:58:53.749" v="4" actId="12789"/>
      <pc:docMkLst>
        <pc:docMk/>
      </pc:docMkLst>
      <pc:sldChg chg="addSp delSp modSp mod">
        <pc:chgData name="Brendan Clifford" userId="f8efe35b-a2be-4942-bb79-6dede4f95270" providerId="ADAL" clId="{BC0BC0E2-3FAB-4561-B513-9874F0D809EA}" dt="2023-04-04T08:58:53.749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BC0BC0E2-3FAB-4561-B513-9874F0D809EA}" dt="2023-04-04T08:58:39.147" v="0" actId="478"/>
          <ac:picMkLst>
            <pc:docMk/>
            <pc:sldMk cId="220554243" sldId="265"/>
            <ac:picMk id="3" creationId="{30FE9FD4-108E-AB69-DE02-D623B4B24BDD}"/>
          </ac:picMkLst>
        </pc:picChg>
        <pc:picChg chg="add mod">
          <ac:chgData name="Brendan Clifford" userId="f8efe35b-a2be-4942-bb79-6dede4f95270" providerId="ADAL" clId="{BC0BC0E2-3FAB-4561-B513-9874F0D809EA}" dt="2023-04-04T08:58:53.749" v="4" actId="12789"/>
          <ac:picMkLst>
            <pc:docMk/>
            <pc:sldMk cId="220554243" sldId="265"/>
            <ac:picMk id="4" creationId="{1C4AF510-2F88-53E2-B131-65C9E1E6FA9B}"/>
          </ac:picMkLst>
        </pc:picChg>
      </pc:sldChg>
    </pc:docChg>
  </pc:docChgLst>
  <pc:docChgLst>
    <pc:chgData name="Brendan Clifford" userId="f8efe35b-a2be-4942-bb79-6dede4f95270" providerId="ADAL" clId="{4AA35E45-E18E-4829-889E-4E514DEA8BA5}"/>
    <pc:docChg chg="custSel modSld">
      <pc:chgData name="Brendan Clifford" userId="f8efe35b-a2be-4942-bb79-6dede4f95270" providerId="ADAL" clId="{4AA35E45-E18E-4829-889E-4E514DEA8BA5}" dt="2023-07-04T14:31:24.547" v="4" actId="12789"/>
      <pc:docMkLst>
        <pc:docMk/>
      </pc:docMkLst>
      <pc:sldChg chg="addSp delSp modSp mod">
        <pc:chgData name="Brendan Clifford" userId="f8efe35b-a2be-4942-bb79-6dede4f95270" providerId="ADAL" clId="{4AA35E45-E18E-4829-889E-4E514DEA8BA5}" dt="2023-07-04T14:31:24.547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4AA35E45-E18E-4829-889E-4E514DEA8BA5}" dt="2023-07-04T14:31:24.547" v="4" actId="12789"/>
          <ac:picMkLst>
            <pc:docMk/>
            <pc:sldMk cId="220554243" sldId="265"/>
            <ac:picMk id="3" creationId="{63CEBE74-C041-400E-36BF-5FC3E55B72EE}"/>
          </ac:picMkLst>
        </pc:picChg>
        <pc:picChg chg="del">
          <ac:chgData name="Brendan Clifford" userId="f8efe35b-a2be-4942-bb79-6dede4f95270" providerId="ADAL" clId="{4AA35E45-E18E-4829-889E-4E514DEA8BA5}" dt="2023-07-04T14:31:01.754" v="0" actId="478"/>
          <ac:picMkLst>
            <pc:docMk/>
            <pc:sldMk cId="220554243" sldId="265"/>
            <ac:picMk id="4" creationId="{B92EC894-12D9-C98A-DE74-656BA6AFC496}"/>
          </ac:picMkLst>
        </pc:picChg>
      </pc:sldChg>
    </pc:docChg>
  </pc:docChgLst>
  <pc:docChgLst>
    <pc:chgData name="Brendan Clifford" userId="f8efe35b-a2be-4942-bb79-6dede4f95270" providerId="ADAL" clId="{EA0B95C7-52B7-40EE-8AE7-CF03495D944A}"/>
    <pc:docChg chg="custSel modSld">
      <pc:chgData name="Brendan Clifford" userId="f8efe35b-a2be-4942-bb79-6dede4f95270" providerId="ADAL" clId="{EA0B95C7-52B7-40EE-8AE7-CF03495D944A}" dt="2023-05-02T07:49:04.488" v="5" actId="12789"/>
      <pc:docMkLst>
        <pc:docMk/>
      </pc:docMkLst>
    </pc:docChg>
  </pc:docChgLst>
  <pc:docChgLst>
    <pc:chgData name="Amanda Palmer" userId="f95262f8-9c15-4d49-9acd-1109de817fe8" providerId="ADAL" clId="{4F8241D6-9EA7-4B82-80EA-8B95BC0740F1}"/>
    <pc:docChg chg="custSel addSld delSld modSld">
      <pc:chgData name="Amanda Palmer" userId="f95262f8-9c15-4d49-9acd-1109de817fe8" providerId="ADAL" clId="{4F8241D6-9EA7-4B82-80EA-8B95BC0740F1}" dt="2024-10-02T15:27:35.921" v="39" actId="12789"/>
      <pc:docMkLst>
        <pc:docMk/>
      </pc:docMkLst>
      <pc:sldChg chg="addSp modSp mod">
        <pc:chgData name="Amanda Palmer" userId="f95262f8-9c15-4d49-9acd-1109de817fe8" providerId="ADAL" clId="{4F8241D6-9EA7-4B82-80EA-8B95BC0740F1}" dt="2024-10-02T15:27:35.921" v="39" actId="12789"/>
        <pc:sldMkLst>
          <pc:docMk/>
          <pc:sldMk cId="220554243" sldId="265"/>
        </pc:sldMkLst>
        <pc:picChg chg="add mod">
          <ac:chgData name="Amanda Palmer" userId="f95262f8-9c15-4d49-9acd-1109de817fe8" providerId="ADAL" clId="{4F8241D6-9EA7-4B82-80EA-8B95BC0740F1}" dt="2024-10-02T15:27:35.921" v="39" actId="12789"/>
          <ac:picMkLst>
            <pc:docMk/>
            <pc:sldMk cId="220554243" sldId="265"/>
            <ac:picMk id="6" creationId="{A5F1D7A6-3B86-7C31-6A93-35F4EB52C192}"/>
          </ac:picMkLst>
        </pc:picChg>
      </pc:sldChg>
      <pc:sldChg chg="addSp modSp new del mod">
        <pc:chgData name="Amanda Palmer" userId="f95262f8-9c15-4d49-9acd-1109de817fe8" providerId="ADAL" clId="{4F8241D6-9EA7-4B82-80EA-8B95BC0740F1}" dt="2024-10-02T13:38:43.003" v="12" actId="2696"/>
        <pc:sldMkLst>
          <pc:docMk/>
          <pc:sldMk cId="3782047689" sldId="266"/>
        </pc:sldMkLst>
        <pc:spChg chg="add mod">
          <ac:chgData name="Amanda Palmer" userId="f95262f8-9c15-4d49-9acd-1109de817fe8" providerId="ADAL" clId="{4F8241D6-9EA7-4B82-80EA-8B95BC0740F1}" dt="2024-10-02T13:35:43.677" v="11" actId="20577"/>
          <ac:spMkLst>
            <pc:docMk/>
            <pc:sldMk cId="3782047689" sldId="266"/>
            <ac:spMk id="4" creationId="{B6F747B8-DF0E-CC48-8359-E0D2C43248FC}"/>
          </ac:spMkLst>
        </pc:spChg>
      </pc:sldChg>
    </pc:docChg>
  </pc:docChgLst>
  <pc:docChgLst>
    <pc:chgData name="Brendan Clifford" userId="f8efe35b-a2be-4942-bb79-6dede4f95270" providerId="ADAL" clId="{844BDD4D-0C62-44AE-B73B-DFC53BCEA6EF}"/>
    <pc:docChg chg="custSel modSld">
      <pc:chgData name="Brendan Clifford" userId="f8efe35b-a2be-4942-bb79-6dede4f95270" providerId="ADAL" clId="{844BDD4D-0C62-44AE-B73B-DFC53BCEA6EF}" dt="2023-06-06T10:00:53.172" v="4" actId="12789"/>
      <pc:docMkLst>
        <pc:docMk/>
      </pc:docMkLst>
      <pc:sldChg chg="addSp delSp modSp mod">
        <pc:chgData name="Brendan Clifford" userId="f8efe35b-a2be-4942-bb79-6dede4f95270" providerId="ADAL" clId="{844BDD4D-0C62-44AE-B73B-DFC53BCEA6EF}" dt="2023-06-06T10:00:53.172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844BDD4D-0C62-44AE-B73B-DFC53BCEA6EF}" dt="2023-06-06T10:00:43.314" v="0" actId="478"/>
          <ac:picMkLst>
            <pc:docMk/>
            <pc:sldMk cId="220554243" sldId="265"/>
            <ac:picMk id="3" creationId="{6F11E40A-85C6-62CD-F3D6-BB2DB79DA9D8}"/>
          </ac:picMkLst>
        </pc:picChg>
        <pc:picChg chg="add mod">
          <ac:chgData name="Brendan Clifford" userId="f8efe35b-a2be-4942-bb79-6dede4f95270" providerId="ADAL" clId="{844BDD4D-0C62-44AE-B73B-DFC53BCEA6EF}" dt="2023-06-06T10:00:53.172" v="4" actId="12789"/>
          <ac:picMkLst>
            <pc:docMk/>
            <pc:sldMk cId="220554243" sldId="265"/>
            <ac:picMk id="4" creationId="{B92EC894-12D9-C98A-DE74-656BA6AFC496}"/>
          </ac:picMkLst>
        </pc:picChg>
      </pc:sldChg>
    </pc:docChg>
  </pc:docChgLst>
  <pc:docChgLst>
    <pc:chgData name="Brendan Clifford" userId="f8efe35b-a2be-4942-bb79-6dede4f95270" providerId="ADAL" clId="{8098604D-6F1E-4258-9BB3-7413F3BAA591}"/>
    <pc:docChg chg="custSel modSld">
      <pc:chgData name="Brendan Clifford" userId="f8efe35b-a2be-4942-bb79-6dede4f95270" providerId="ADAL" clId="{8098604D-6F1E-4258-9BB3-7413F3BAA591}" dt="2024-11-07T09:57:29.814" v="4" actId="12789"/>
      <pc:docMkLst>
        <pc:docMk/>
      </pc:docMkLst>
      <pc:sldChg chg="addSp delSp modSp mod">
        <pc:chgData name="Brendan Clifford" userId="f8efe35b-a2be-4942-bb79-6dede4f95270" providerId="ADAL" clId="{8098604D-6F1E-4258-9BB3-7413F3BAA591}" dt="2024-11-07T09:57:29.814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8098604D-6F1E-4258-9BB3-7413F3BAA591}" dt="2024-11-07T09:57:29.814" v="4" actId="12789"/>
          <ac:picMkLst>
            <pc:docMk/>
            <pc:sldMk cId="220554243" sldId="265"/>
            <ac:picMk id="3" creationId="{A8F41B09-449E-B71B-1819-BB9FB14CD539}"/>
          </ac:picMkLst>
        </pc:picChg>
        <pc:picChg chg="del">
          <ac:chgData name="Brendan Clifford" userId="f8efe35b-a2be-4942-bb79-6dede4f95270" providerId="ADAL" clId="{8098604D-6F1E-4258-9BB3-7413F3BAA591}" dt="2024-11-07T09:57:20.739" v="0" actId="478"/>
          <ac:picMkLst>
            <pc:docMk/>
            <pc:sldMk cId="220554243" sldId="265"/>
            <ac:picMk id="4" creationId="{74003347-A11F-58DA-C2A8-8E7002248787}"/>
          </ac:picMkLst>
        </pc:picChg>
      </pc:sldChg>
    </pc:docChg>
  </pc:docChgLst>
  <pc:docChgLst>
    <pc:chgData name="Brendan Clifford" userId="f8efe35b-a2be-4942-bb79-6dede4f95270" providerId="ADAL" clId="{421FAE70-5CB7-400D-AA9C-2112C179A7A8}"/>
    <pc:docChg chg="custSel modSld">
      <pc:chgData name="Brendan Clifford" userId="f8efe35b-a2be-4942-bb79-6dede4f95270" providerId="ADAL" clId="{421FAE70-5CB7-400D-AA9C-2112C179A7A8}" dt="2023-08-03T10:15:51.094" v="4" actId="12789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/>
              <a:t>Platinum Price since 1976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F41B09-449E-B71B-1819-BB9FB14CD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401"/>
            <a:ext cx="6480000" cy="423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29C8A3-459B-4A2A-BD88-A89530E7C932}">
  <ds:schemaRefs>
    <ds:schemaRef ds:uri="75db43ab-1801-4567-a18a-039d6ef15159"/>
    <ds:schemaRef ds:uri="d73d00da-9fc2-43cf-afdd-129fc9c402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5290C36-AB35-4F53-A29D-1453C7E7B7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CB43AD-F9FF-4722-80AD-986BABA48C81}">
  <ds:schemaRefs>
    <ds:schemaRef ds:uri="75db43ab-1801-4567-a18a-039d6ef15159"/>
    <ds:schemaRef ds:uri="d73d00da-9fc2-43cf-afdd-129fc9c402e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Price since 1976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</cp:revision>
  <dcterms:created xsi:type="dcterms:W3CDTF">2014-12-01T14:55:27Z</dcterms:created>
  <dcterms:modified xsi:type="dcterms:W3CDTF">2024-11-07T09:57:30Z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7100</vt:r8>
  </property>
  <property fmtid="{D5CDD505-2E9C-101B-9397-08002B2CF9AE}" pid="4" name="MediaServiceImageTags">
    <vt:lpwstr/>
  </property>
</Properties>
</file>