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171854-7755-4C1F-B1FA-7912E8E0B4C1}" v="1" dt="2024-11-07T09:57:40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CFBF7779-7D0E-467B-854C-445D1ACE04D2}"/>
    <pc:docChg chg="custSel modSld">
      <pc:chgData name="Brendan Clifford" userId="f8efe35b-a2be-4942-bb79-6dede4f95270" providerId="ADAL" clId="{CFBF7779-7D0E-467B-854C-445D1ACE04D2}" dt="2023-07-04T14:31:52.757" v="4" actId="12789"/>
      <pc:docMkLst>
        <pc:docMk/>
      </pc:docMkLst>
    </pc:docChg>
  </pc:docChgLst>
  <pc:docChgLst>
    <pc:chgData name="Brendan Clifford" userId="f8efe35b-a2be-4942-bb79-6dede4f95270" providerId="ADAL" clId="{6A171854-7755-4C1F-B1FA-7912E8E0B4C1}"/>
    <pc:docChg chg="custSel modSld">
      <pc:chgData name="Brendan Clifford" userId="f8efe35b-a2be-4942-bb79-6dede4f95270" providerId="ADAL" clId="{6A171854-7755-4C1F-B1FA-7912E8E0B4C1}" dt="2024-11-07T09:57:46.660" v="4" actId="12789"/>
      <pc:docMkLst>
        <pc:docMk/>
      </pc:docMkLst>
      <pc:sldChg chg="addSp delSp modSp mod">
        <pc:chgData name="Brendan Clifford" userId="f8efe35b-a2be-4942-bb79-6dede4f95270" providerId="ADAL" clId="{6A171854-7755-4C1F-B1FA-7912E8E0B4C1}" dt="2024-11-07T09:57:46.660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6A171854-7755-4C1F-B1FA-7912E8E0B4C1}" dt="2024-11-07T09:57:46.660" v="4" actId="12789"/>
          <ac:picMkLst>
            <pc:docMk/>
            <pc:sldMk cId="220554243" sldId="265"/>
            <ac:picMk id="3" creationId="{D2504949-35C6-08B2-C952-10EADD365E0F}"/>
          </ac:picMkLst>
        </pc:picChg>
        <pc:picChg chg="del">
          <ac:chgData name="Brendan Clifford" userId="f8efe35b-a2be-4942-bb79-6dede4f95270" providerId="ADAL" clId="{6A171854-7755-4C1F-B1FA-7912E8E0B4C1}" dt="2024-11-07T09:57:38.547" v="0" actId="478"/>
          <ac:picMkLst>
            <pc:docMk/>
            <pc:sldMk cId="220554243" sldId="265"/>
            <ac:picMk id="4" creationId="{943A2BE8-EA26-28A7-9F7D-BAC65E065B2C}"/>
          </ac:picMkLst>
        </pc:picChg>
      </pc:sldChg>
    </pc:docChg>
  </pc:docChgLst>
  <pc:docChgLst>
    <pc:chgData name="Amanda Palmer" userId="f95262f8-9c15-4d49-9acd-1109de817fe8" providerId="ADAL" clId="{8ED5C7FA-33C0-4EBC-9B31-909E33E8C8D1}"/>
    <pc:docChg chg="custSel modSld">
      <pc:chgData name="Amanda Palmer" userId="f95262f8-9c15-4d49-9acd-1109de817fe8" providerId="ADAL" clId="{8ED5C7FA-33C0-4EBC-9B31-909E33E8C8D1}" dt="2024-10-02T15:51:53.704" v="79" actId="12789"/>
      <pc:docMkLst>
        <pc:docMk/>
      </pc:docMkLst>
      <pc:sldChg chg="addSp delSp modSp mod">
        <pc:chgData name="Amanda Palmer" userId="f95262f8-9c15-4d49-9acd-1109de817fe8" providerId="ADAL" clId="{8ED5C7FA-33C0-4EBC-9B31-909E33E8C8D1}" dt="2024-10-02T15:51:53.704" v="79" actId="12789"/>
        <pc:sldMkLst>
          <pc:docMk/>
          <pc:sldMk cId="220554243" sldId="265"/>
        </pc:sldMkLst>
        <pc:picChg chg="del">
          <ac:chgData name="Amanda Palmer" userId="f95262f8-9c15-4d49-9acd-1109de817fe8" providerId="ADAL" clId="{8ED5C7FA-33C0-4EBC-9B31-909E33E8C8D1}" dt="2024-10-02T14:58:16.046" v="6" actId="478"/>
          <ac:picMkLst>
            <pc:docMk/>
            <pc:sldMk cId="220554243" sldId="265"/>
            <ac:picMk id="3" creationId="{6D50319C-0F0F-70A0-9DA1-0A451164DD9F}"/>
          </ac:picMkLst>
        </pc:picChg>
        <pc:picChg chg="add del">
          <ac:chgData name="Amanda Palmer" userId="f95262f8-9c15-4d49-9acd-1109de817fe8" providerId="ADAL" clId="{8ED5C7FA-33C0-4EBC-9B31-909E33E8C8D1}" dt="2024-10-02T14:57:13.423" v="5" actId="478"/>
          <ac:picMkLst>
            <pc:docMk/>
            <pc:sldMk cId="220554243" sldId="265"/>
            <ac:picMk id="6" creationId="{32769E99-B704-2457-0522-45836E3C5DBE}"/>
          </ac:picMkLst>
        </pc:picChg>
        <pc:picChg chg="add mod ord">
          <ac:chgData name="Amanda Palmer" userId="f95262f8-9c15-4d49-9acd-1109de817fe8" providerId="ADAL" clId="{8ED5C7FA-33C0-4EBC-9B31-909E33E8C8D1}" dt="2024-10-02T15:51:53.704" v="79" actId="12789"/>
          <ac:picMkLst>
            <pc:docMk/>
            <pc:sldMk cId="220554243" sldId="265"/>
            <ac:picMk id="6" creationId="{548E4028-3874-2CD1-DA53-059781F57970}"/>
          </ac:picMkLst>
        </pc:picChg>
        <pc:picChg chg="add del">
          <ac:chgData name="Amanda Palmer" userId="f95262f8-9c15-4d49-9acd-1109de817fe8" providerId="ADAL" clId="{8ED5C7FA-33C0-4EBC-9B31-909E33E8C8D1}" dt="2024-10-02T14:56:13.248" v="3" actId="478"/>
          <ac:picMkLst>
            <pc:docMk/>
            <pc:sldMk cId="220554243" sldId="265"/>
            <ac:picMk id="6" creationId="{89F3FE59-5376-7509-E5F2-C5C8AE212708}"/>
          </ac:picMkLst>
        </pc:picChg>
        <pc:picChg chg="add del">
          <ac:chgData name="Amanda Palmer" userId="f95262f8-9c15-4d49-9acd-1109de817fe8" providerId="ADAL" clId="{8ED5C7FA-33C0-4EBC-9B31-909E33E8C8D1}" dt="2024-10-02T14:52:09.853" v="1" actId="478"/>
          <ac:picMkLst>
            <pc:docMk/>
            <pc:sldMk cId="220554243" sldId="265"/>
            <ac:picMk id="6" creationId="{C2442A8F-6490-6625-8C88-9F6E137B39E7}"/>
          </ac:picMkLst>
        </pc:picChg>
      </pc:sldChg>
    </pc:docChg>
  </pc:docChgLst>
  <pc:docChgLst>
    <pc:chgData name="Brendan Clifford" userId="f8efe35b-a2be-4942-bb79-6dede4f95270" providerId="ADAL" clId="{68AB9847-E753-440F-93DE-2219FE61AE11}"/>
    <pc:docChg chg="custSel modSld">
      <pc:chgData name="Brendan Clifford" userId="f8efe35b-a2be-4942-bb79-6dede4f95270" providerId="ADAL" clId="{68AB9847-E753-440F-93DE-2219FE61AE11}" dt="2023-05-02T07:49:33.786" v="4" actId="12789"/>
      <pc:docMkLst>
        <pc:docMk/>
      </pc:docMkLst>
    </pc:docChg>
  </pc:docChgLst>
  <pc:docChgLst>
    <pc:chgData name="Brendan Clifford" userId="f8efe35b-a2be-4942-bb79-6dede4f95270" providerId="ADAL" clId="{BB0D152D-C61F-4BC7-89FE-2638B497EF63}"/>
    <pc:docChg chg="custSel modSld">
      <pc:chgData name="Brendan Clifford" userId="f8efe35b-a2be-4942-bb79-6dede4f95270" providerId="ADAL" clId="{BB0D152D-C61F-4BC7-89FE-2638B497EF63}" dt="2023-11-07T10:19:02.711" v="9" actId="12789"/>
      <pc:docMkLst>
        <pc:docMk/>
      </pc:docMkLst>
      <pc:sldChg chg="addSp delSp modSp mod">
        <pc:chgData name="Brendan Clifford" userId="f8efe35b-a2be-4942-bb79-6dede4f95270" providerId="ADAL" clId="{BB0D152D-C61F-4BC7-89FE-2638B497EF63}" dt="2023-11-07T10:19:02.711" v="9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B0D152D-C61F-4BC7-89FE-2638B497EF63}" dt="2023-11-07T10:19:02.711" v="9" actId="12789"/>
          <ac:picMkLst>
            <pc:docMk/>
            <pc:sldMk cId="220554243" sldId="265"/>
            <ac:picMk id="3" creationId="{6D50319C-0F0F-70A0-9DA1-0A451164DD9F}"/>
          </ac:picMkLst>
        </pc:picChg>
        <pc:picChg chg="del">
          <ac:chgData name="Brendan Clifford" userId="f8efe35b-a2be-4942-bb79-6dede4f95270" providerId="ADAL" clId="{BB0D152D-C61F-4BC7-89FE-2638B497EF63}" dt="2023-10-24T11:33:24.077" v="0" actId="478"/>
          <ac:picMkLst>
            <pc:docMk/>
            <pc:sldMk cId="220554243" sldId="265"/>
            <ac:picMk id="3" creationId="{B7FD7365-0754-D4E2-601B-876CD6D6BC2F}"/>
          </ac:picMkLst>
        </pc:picChg>
        <pc:picChg chg="add del mod">
          <ac:chgData name="Brendan Clifford" userId="f8efe35b-a2be-4942-bb79-6dede4f95270" providerId="ADAL" clId="{BB0D152D-C61F-4BC7-89FE-2638B497EF63}" dt="2023-11-07T10:18:49.175" v="5" actId="478"/>
          <ac:picMkLst>
            <pc:docMk/>
            <pc:sldMk cId="220554243" sldId="265"/>
            <ac:picMk id="4" creationId="{0C9BC7A5-9A94-63C4-E02A-CCF2183BFD8E}"/>
          </ac:picMkLst>
        </pc:picChg>
      </pc:sldChg>
    </pc:docChg>
  </pc:docChgLst>
  <pc:docChgLst>
    <pc:chgData name="Brendan Clifford" userId="f8efe35b-a2be-4942-bb79-6dede4f95270" providerId="ADAL" clId="{9AFE4C15-B311-4EB6-B01A-CEF8D1EDC724}"/>
    <pc:docChg chg="custSel modSld">
      <pc:chgData name="Brendan Clifford" userId="f8efe35b-a2be-4942-bb79-6dede4f95270" providerId="ADAL" clId="{9AFE4C15-B311-4EB6-B01A-CEF8D1EDC724}" dt="2023-08-03T10:16:12.067" v="4" actId="12789"/>
      <pc:docMkLst>
        <pc:docMk/>
      </pc:docMkLst>
      <pc:sldChg chg="addSp delSp modSp mod">
        <pc:chgData name="Brendan Clifford" userId="f8efe35b-a2be-4942-bb79-6dede4f95270" providerId="ADAL" clId="{9AFE4C15-B311-4EB6-B01A-CEF8D1EDC724}" dt="2023-08-03T10:16:12.06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9AFE4C15-B311-4EB6-B01A-CEF8D1EDC724}" dt="2023-08-03T10:16:04.415" v="0" actId="478"/>
          <ac:picMkLst>
            <pc:docMk/>
            <pc:sldMk cId="220554243" sldId="265"/>
            <ac:picMk id="3" creationId="{5D7F0FFC-5AFC-0386-6895-30D466EC057D}"/>
          </ac:picMkLst>
        </pc:picChg>
        <pc:picChg chg="add mod">
          <ac:chgData name="Brendan Clifford" userId="f8efe35b-a2be-4942-bb79-6dede4f95270" providerId="ADAL" clId="{9AFE4C15-B311-4EB6-B01A-CEF8D1EDC724}" dt="2023-08-03T10:16:12.067" v="4" actId="12789"/>
          <ac:picMkLst>
            <pc:docMk/>
            <pc:sldMk cId="220554243" sldId="265"/>
            <ac:picMk id="4" creationId="{F2CDF480-5D8C-D2A8-F51E-88949EF2FCB9}"/>
          </ac:picMkLst>
        </pc:picChg>
      </pc:sldChg>
    </pc:docChg>
  </pc:docChgLst>
  <pc:docChgLst>
    <pc:chgData name="Brendan Clifford" userId="f8efe35b-a2be-4942-bb79-6dede4f95270" providerId="ADAL" clId="{D35C1836-37B0-4A58-A2ED-7A19989C5024}"/>
    <pc:docChg chg="custSel modSld">
      <pc:chgData name="Brendan Clifford" userId="f8efe35b-a2be-4942-bb79-6dede4f95270" providerId="ADAL" clId="{D35C1836-37B0-4A58-A2ED-7A19989C5024}" dt="2023-03-07T11:31:18.002" v="4" actId="12789"/>
      <pc:docMkLst>
        <pc:docMk/>
      </pc:docMkLst>
      <pc:sldChg chg="addSp delSp modSp mod">
        <pc:chgData name="Brendan Clifford" userId="f8efe35b-a2be-4942-bb79-6dede4f95270" providerId="ADAL" clId="{D35C1836-37B0-4A58-A2ED-7A19989C5024}" dt="2023-03-07T11:31:18.00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35C1836-37B0-4A58-A2ED-7A19989C5024}" dt="2023-03-07T11:31:18.002" v="4" actId="12789"/>
          <ac:picMkLst>
            <pc:docMk/>
            <pc:sldMk cId="220554243" sldId="265"/>
            <ac:picMk id="3" creationId="{CC77B1E2-8A92-465E-6B4F-EAF10B38AB81}"/>
          </ac:picMkLst>
        </pc:picChg>
        <pc:picChg chg="del">
          <ac:chgData name="Brendan Clifford" userId="f8efe35b-a2be-4942-bb79-6dede4f95270" providerId="ADAL" clId="{D35C1836-37B0-4A58-A2ED-7A19989C5024}" dt="2023-03-07T11:31:09.260" v="0" actId="478"/>
          <ac:picMkLst>
            <pc:docMk/>
            <pc:sldMk cId="220554243" sldId="265"/>
            <ac:picMk id="4" creationId="{91D52ECB-00A4-CB60-8866-7E5BFC772992}"/>
          </ac:picMkLst>
        </pc:picChg>
      </pc:sldChg>
    </pc:docChg>
  </pc:docChgLst>
  <pc:docChgLst>
    <pc:chgData name="Amanda Palmer" userId="f95262f8-9c15-4d49-9acd-1109de817fe8" providerId="ADAL" clId="{B6C2EE5A-7B60-492D-890A-BA62CF549BBF}"/>
    <pc:docChg chg="custSel modSld">
      <pc:chgData name="Amanda Palmer" userId="f95262f8-9c15-4d49-9acd-1109de817fe8" providerId="ADAL" clId="{B6C2EE5A-7B60-492D-890A-BA62CF549BBF}" dt="2024-11-01T16:17:01.885" v="7" actId="1076"/>
      <pc:docMkLst>
        <pc:docMk/>
      </pc:docMkLst>
      <pc:sldChg chg="addSp delSp modSp mod">
        <pc:chgData name="Amanda Palmer" userId="f95262f8-9c15-4d49-9acd-1109de817fe8" providerId="ADAL" clId="{B6C2EE5A-7B60-492D-890A-BA62CF549BBF}" dt="2024-11-01T16:17:01.885" v="7" actId="1076"/>
        <pc:sldMkLst>
          <pc:docMk/>
          <pc:sldMk cId="220554243" sldId="265"/>
        </pc:sldMkLst>
        <pc:graphicFrameChg chg="add mod">
          <ac:chgData name="Amanda Palmer" userId="f95262f8-9c15-4d49-9acd-1109de817fe8" providerId="ADAL" clId="{B6C2EE5A-7B60-492D-890A-BA62CF549BBF}" dt="2024-11-01T16:16:42.959" v="4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B6C2EE5A-7B60-492D-890A-BA62CF549BBF}" dt="2024-11-01T16:17:01.885" v="7" actId="1076"/>
          <ac:picMkLst>
            <pc:docMk/>
            <pc:sldMk cId="220554243" sldId="265"/>
            <ac:picMk id="4" creationId="{943A2BE8-EA26-28A7-9F7D-BAC65E065B2C}"/>
          </ac:picMkLst>
        </pc:picChg>
        <pc:picChg chg="del">
          <ac:chgData name="Amanda Palmer" userId="f95262f8-9c15-4d49-9acd-1109de817fe8" providerId="ADAL" clId="{B6C2EE5A-7B60-492D-890A-BA62CF549BBF}" dt="2024-11-01T16:16:36.213" v="0" actId="478"/>
          <ac:picMkLst>
            <pc:docMk/>
            <pc:sldMk cId="220554243" sldId="265"/>
            <ac:picMk id="6" creationId="{548E4028-3874-2CD1-DA53-059781F57970}"/>
          </ac:picMkLst>
        </pc:picChg>
      </pc:sldChg>
    </pc:docChg>
  </pc:docChgLst>
  <pc:docChgLst>
    <pc:chgData name="Brendan Clifford" userId="f8efe35b-a2be-4942-bb79-6dede4f95270" providerId="ADAL" clId="{EBF78538-6774-4274-BE11-D1C88E85DE39}"/>
    <pc:docChg chg="custSel modSld">
      <pc:chgData name="Brendan Clifford" userId="f8efe35b-a2be-4942-bb79-6dede4f95270" providerId="ADAL" clId="{EBF78538-6774-4274-BE11-D1C88E85DE39}" dt="2023-06-06T10:01:33.236" v="4" actId="12789"/>
      <pc:docMkLst>
        <pc:docMk/>
      </pc:docMkLst>
    </pc:docChg>
  </pc:docChgLst>
  <pc:docChgLst>
    <pc:chgData name="Brendan Clifford" userId="f8efe35b-a2be-4942-bb79-6dede4f95270" providerId="ADAL" clId="{BA7F76DE-DDDB-4C2E-8E63-B13A05AA08E8}"/>
    <pc:docChg chg="custSel modSld">
      <pc:chgData name="Brendan Clifford" userId="f8efe35b-a2be-4942-bb79-6dede4f95270" providerId="ADAL" clId="{BA7F76DE-DDDB-4C2E-8E63-B13A05AA08E8}" dt="2023-09-05T09:58:32.316" v="4" actId="12789"/>
      <pc:docMkLst>
        <pc:docMk/>
      </pc:docMkLst>
    </pc:docChg>
  </pc:docChgLst>
  <pc:docChgLst>
    <pc:chgData name="Amanda Palmer" userId="S::apalmer@platinuminvestment.com::f95262f8-9c15-4d49-9acd-1109de817fe8" providerId="AD" clId="Web-{14B45210-C0E1-F5B3-58AB-86FE53CE953B}"/>
    <pc:docChg chg="modSld">
      <pc:chgData name="Amanda Palmer" userId="S::apalmer@platinuminvestment.com::f95262f8-9c15-4d49-9acd-1109de817fe8" providerId="AD" clId="Web-{14B45210-C0E1-F5B3-58AB-86FE53CE953B}" dt="2024-10-02T14:44:52.680" v="1"/>
      <pc:docMkLst>
        <pc:docMk/>
      </pc:docMkLst>
      <pc:sldChg chg="addSp delSp modSp">
        <pc:chgData name="Amanda Palmer" userId="S::apalmer@platinuminvestment.com::f95262f8-9c15-4d49-9acd-1109de817fe8" providerId="AD" clId="Web-{14B45210-C0E1-F5B3-58AB-86FE53CE953B}" dt="2024-10-02T14:44:52.680" v="1"/>
        <pc:sldMkLst>
          <pc:docMk/>
          <pc:sldMk cId="220554243" sldId="265"/>
        </pc:sldMkLst>
        <pc:picChg chg="add del mod">
          <ac:chgData name="Amanda Palmer" userId="S::apalmer@platinuminvestment.com::f95262f8-9c15-4d49-9acd-1109de817fe8" providerId="AD" clId="Web-{14B45210-C0E1-F5B3-58AB-86FE53CE953B}" dt="2024-10-02T14:44:52.680" v="1"/>
          <ac:picMkLst>
            <pc:docMk/>
            <pc:sldMk cId="220554243" sldId="265"/>
            <ac:picMk id="4" creationId="{CAE1CDB6-C25F-9831-C968-3B08E3FCC488}"/>
          </ac:picMkLst>
        </pc:picChg>
      </pc:sldChg>
    </pc:docChg>
  </pc:docChgLst>
  <pc:docChgLst>
    <pc:chgData name="Brendan Clifford" userId="f8efe35b-a2be-4942-bb79-6dede4f95270" providerId="ADAL" clId="{79AA0101-05D2-44C3-9F94-7E7000B4188F}"/>
    <pc:docChg chg="custSel modSld">
      <pc:chgData name="Brendan Clifford" userId="f8efe35b-a2be-4942-bb79-6dede4f95270" providerId="ADAL" clId="{79AA0101-05D2-44C3-9F94-7E7000B4188F}" dt="2023-04-04T08:59:23.835" v="4" actId="12789"/>
      <pc:docMkLst>
        <pc:docMk/>
      </pc:docMkLst>
      <pc:sldChg chg="addSp delSp modSp mod">
        <pc:chgData name="Brendan Clifford" userId="f8efe35b-a2be-4942-bb79-6dede4f95270" providerId="ADAL" clId="{79AA0101-05D2-44C3-9F94-7E7000B4188F}" dt="2023-04-04T08:59:23.835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9AA0101-05D2-44C3-9F94-7E7000B4188F}" dt="2023-04-04T08:59:13.529" v="0" actId="478"/>
          <ac:picMkLst>
            <pc:docMk/>
            <pc:sldMk cId="220554243" sldId="265"/>
            <ac:picMk id="3" creationId="{CC77B1E2-8A92-465E-6B4F-EAF10B38AB81}"/>
          </ac:picMkLst>
        </pc:picChg>
        <pc:picChg chg="add mod">
          <ac:chgData name="Brendan Clifford" userId="f8efe35b-a2be-4942-bb79-6dede4f95270" providerId="ADAL" clId="{79AA0101-05D2-44C3-9F94-7E7000B4188F}" dt="2023-04-04T08:59:23.835" v="4" actId="12789"/>
          <ac:picMkLst>
            <pc:docMk/>
            <pc:sldMk cId="220554243" sldId="265"/>
            <ac:picMk id="4" creationId="{5B7BC82F-603B-987C-3F08-3A69D06F4CBF}"/>
          </ac:picMkLst>
        </pc:picChg>
      </pc:sldChg>
    </pc:docChg>
  </pc:docChgLst>
  <pc:docChgLst>
    <pc:chgData name="Brendan Clifford" userId="f8efe35b-a2be-4942-bb79-6dede4f95270" providerId="ADAL" clId="{40948364-CA48-473F-A3B6-9AAC6D34C7FB}"/>
    <pc:docChg chg="custSel modSld">
      <pc:chgData name="Brendan Clifford" userId="f8efe35b-a2be-4942-bb79-6dede4f95270" providerId="ADAL" clId="{40948364-CA48-473F-A3B6-9AAC6D34C7FB}" dt="2023-02-06T14:35:46.501" v="4" actId="12789"/>
      <pc:docMkLst>
        <pc:docMk/>
      </pc:docMkLst>
      <pc:sldChg chg="addSp delSp modSp mod">
        <pc:chgData name="Brendan Clifford" userId="f8efe35b-a2be-4942-bb79-6dede4f95270" providerId="ADAL" clId="{40948364-CA48-473F-A3B6-9AAC6D34C7FB}" dt="2023-02-06T14:35:46.50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40948364-CA48-473F-A3B6-9AAC6D34C7FB}" dt="2023-02-06T14:35:36.392" v="0" actId="478"/>
          <ac:picMkLst>
            <pc:docMk/>
            <pc:sldMk cId="220554243" sldId="265"/>
            <ac:picMk id="3" creationId="{B0CA9790-27D8-C1EA-846D-C9C12F55DB98}"/>
          </ac:picMkLst>
        </pc:picChg>
        <pc:picChg chg="add mod">
          <ac:chgData name="Brendan Clifford" userId="f8efe35b-a2be-4942-bb79-6dede4f95270" providerId="ADAL" clId="{40948364-CA48-473F-A3B6-9AAC6D34C7FB}" dt="2023-02-06T14:35:46.501" v="4" actId="12789"/>
          <ac:picMkLst>
            <pc:docMk/>
            <pc:sldMk cId="220554243" sldId="265"/>
            <ac:picMk id="4" creationId="{91D52ECB-00A4-CB60-8866-7E5BFC7729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504949-35C6-08B2-C952-10EADD365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EF8A40-EAB4-4EA5-8ED4-A76A0891A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85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119</cp:revision>
  <dcterms:created xsi:type="dcterms:W3CDTF">2014-12-01T14:55:27Z</dcterms:created>
  <dcterms:modified xsi:type="dcterms:W3CDTF">2024-11-07T09:57:47Z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