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6F185-0C59-4CB5-9868-F94A830FF75C}" v="3" dt="2024-12-17T13:46:44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84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A7D50805-D9E0-4527-8955-0E0761C52B5A}"/>
    <pc:docChg chg="custSel modSld">
      <pc:chgData name="Brendan Clifford" userId="f8efe35b-a2be-4942-bb79-6dede4f95270" providerId="ADAL" clId="{A7D50805-D9E0-4527-8955-0E0761C52B5A}" dt="2023-02-06T14:35:17.241" v="4" actId="12789"/>
      <pc:docMkLst>
        <pc:docMk/>
      </pc:docMkLst>
      <pc:sldChg chg="addSp delSp modSp mod">
        <pc:chgData name="Brendan Clifford" userId="f8efe35b-a2be-4942-bb79-6dede4f95270" providerId="ADAL" clId="{A7D50805-D9E0-4527-8955-0E0761C52B5A}" dt="2023-02-06T14:35:17.241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06FED5A7-E657-4611-8C68-8F6C37930B6D}"/>
    <pc:docChg chg="custSel modSld">
      <pc:chgData name="Amanda Palmer" userId="f95262f8-9c15-4d49-9acd-1109de817fe8" providerId="ADAL" clId="{06FED5A7-E657-4611-8C68-8F6C37930B6D}" dt="2024-11-01T16:17:29.036" v="5" actId="1076"/>
      <pc:docMkLst>
        <pc:docMk/>
      </pc:docMkLst>
      <pc:sldChg chg="addSp delSp modSp mod">
        <pc:chgData name="Amanda Palmer" userId="f95262f8-9c15-4d49-9acd-1109de817fe8" providerId="ADAL" clId="{06FED5A7-E657-4611-8C68-8F6C37930B6D}" dt="2024-11-01T16:17:29.036" v="5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3B53D122-16E2-42B5-BC23-89BB3BF254B3}"/>
    <pc:docChg chg="custSel modSld">
      <pc:chgData name="Brendan Clifford" userId="f8efe35b-a2be-4942-bb79-6dede4f95270" providerId="ADAL" clId="{3B53D122-16E2-42B5-BC23-89BB3BF254B3}" dt="2023-09-05T09:57:55.243" v="4" actId="12789"/>
      <pc:docMkLst>
        <pc:docMk/>
      </pc:docMkLst>
      <pc:sldChg chg="addSp delSp modSp mod">
        <pc:chgData name="Brendan Clifford" userId="f8efe35b-a2be-4942-bb79-6dede4f95270" providerId="ADAL" clId="{3B53D122-16E2-42B5-BC23-89BB3BF254B3}" dt="2023-09-05T09:57:55.243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098604D-6F1E-4258-9BB3-7413F3BAA591}"/>
    <pc:docChg chg="custSel modSld">
      <pc:chgData name="Brendan Clifford" userId="f8efe35b-a2be-4942-bb79-6dede4f95270" providerId="ADAL" clId="{8098604D-6F1E-4258-9BB3-7413F3BAA591}" dt="2024-11-07T09:57:29.814" v="4" actId="12789"/>
      <pc:docMkLst>
        <pc:docMk/>
      </pc:docMkLst>
      <pc:sldChg chg="addSp delSp modSp mod">
        <pc:chgData name="Brendan Clifford" userId="f8efe35b-a2be-4942-bb79-6dede4f95270" providerId="ADAL" clId="{8098604D-6F1E-4258-9BB3-7413F3BAA591}" dt="2024-11-07T09:57:29.81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A0B95C7-52B7-40EE-8AE7-CF03495D944A}"/>
    <pc:docChg chg="custSel modSld">
      <pc:chgData name="Brendan Clifford" userId="f8efe35b-a2be-4942-bb79-6dede4f95270" providerId="ADAL" clId="{EA0B95C7-52B7-40EE-8AE7-CF03495D944A}" dt="2023-05-02T07:49:04.488" v="5" actId="12789"/>
      <pc:docMkLst>
        <pc:docMk/>
      </pc:docMkLst>
    </pc:docChg>
  </pc:docChgLst>
  <pc:docChgLst>
    <pc:chgData name="Brendan Clifford" userId="f8efe35b-a2be-4942-bb79-6dede4f95270" providerId="ADAL" clId="{844BDD4D-0C62-44AE-B73B-DFC53BCEA6EF}"/>
    <pc:docChg chg="custSel modSld">
      <pc:chgData name="Brendan Clifford" userId="f8efe35b-a2be-4942-bb79-6dede4f95270" providerId="ADAL" clId="{844BDD4D-0C62-44AE-B73B-DFC53BCEA6EF}" dt="2023-06-06T10:00:53.172" v="4" actId="12789"/>
      <pc:docMkLst>
        <pc:docMk/>
      </pc:docMkLst>
      <pc:sldChg chg="addSp delSp modSp mod">
        <pc:chgData name="Brendan Clifford" userId="f8efe35b-a2be-4942-bb79-6dede4f95270" providerId="ADAL" clId="{844BDD4D-0C62-44AE-B73B-DFC53BCEA6EF}" dt="2023-06-06T10:00:53.17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3DD3A32-15FB-4FDE-8398-30165091433C}"/>
    <pc:docChg chg="custSel modSld">
      <pc:chgData name="Brendan Clifford" userId="f8efe35b-a2be-4942-bb79-6dede4f95270" providerId="ADAL" clId="{83DD3A32-15FB-4FDE-8398-30165091433C}" dt="2023-03-07T11:30:40.998" v="4" actId="12789"/>
      <pc:docMkLst>
        <pc:docMk/>
      </pc:docMkLst>
      <pc:sldChg chg="addSp delSp modSp mod">
        <pc:chgData name="Brendan Clifford" userId="f8efe35b-a2be-4942-bb79-6dede4f95270" providerId="ADAL" clId="{83DD3A32-15FB-4FDE-8398-30165091433C}" dt="2023-03-07T11:30:40.998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C0BC0E2-3FAB-4561-B513-9874F0D809EA}"/>
    <pc:docChg chg="custSel modSld">
      <pc:chgData name="Brendan Clifford" userId="f8efe35b-a2be-4942-bb79-6dede4f95270" providerId="ADAL" clId="{BC0BC0E2-3FAB-4561-B513-9874F0D809EA}" dt="2023-04-04T08:58:53.749" v="4" actId="12789"/>
      <pc:docMkLst>
        <pc:docMk/>
      </pc:docMkLst>
    </pc:docChg>
  </pc:docChgLst>
  <pc:docChgLst>
    <pc:chgData name="Amanda Palmer" userId="f95262f8-9c15-4d49-9acd-1109de817fe8" providerId="ADAL" clId="{52E6F185-0C59-4CB5-9868-F94A830FF75C}"/>
    <pc:docChg chg="custSel modSld">
      <pc:chgData name="Amanda Palmer" userId="f95262f8-9c15-4d49-9acd-1109de817fe8" providerId="ADAL" clId="{52E6F185-0C59-4CB5-9868-F94A830FF75C}" dt="2024-12-17T13:47:06.067" v="9" actId="12788"/>
      <pc:docMkLst>
        <pc:docMk/>
      </pc:docMkLst>
      <pc:sldChg chg="addSp delSp modSp mod">
        <pc:chgData name="Amanda Palmer" userId="f95262f8-9c15-4d49-9acd-1109de817fe8" providerId="ADAL" clId="{52E6F185-0C59-4CB5-9868-F94A830FF75C}" dt="2024-12-17T13:47:06.067" v="9" actId="12788"/>
        <pc:sldMkLst>
          <pc:docMk/>
          <pc:sldMk cId="220554243" sldId="265"/>
        </pc:sldMkLst>
        <pc:graphicFrameChg chg="add del mod">
          <ac:chgData name="Amanda Palmer" userId="f95262f8-9c15-4d49-9acd-1109de817fe8" providerId="ADAL" clId="{52E6F185-0C59-4CB5-9868-F94A830FF75C}" dt="2024-12-17T13:46:14.650" v="3" actId="478"/>
          <ac:graphicFrameMkLst>
            <pc:docMk/>
            <pc:sldMk cId="220554243" sldId="265"/>
            <ac:graphicFrameMk id="4" creationId="{6365F8FF-7BA0-BB31-E788-0E8C33078AF2}"/>
          </ac:graphicFrameMkLst>
        </pc:graphicFrameChg>
        <pc:picChg chg="del">
          <ac:chgData name="Amanda Palmer" userId="f95262f8-9c15-4d49-9acd-1109de817fe8" providerId="ADAL" clId="{52E6F185-0C59-4CB5-9868-F94A830FF75C}" dt="2024-12-17T12:48:00.871" v="0" actId="478"/>
          <ac:picMkLst>
            <pc:docMk/>
            <pc:sldMk cId="220554243" sldId="265"/>
            <ac:picMk id="3" creationId="{A8F41B09-449E-B71B-1819-BB9FB14CD539}"/>
          </ac:picMkLst>
        </pc:picChg>
        <pc:picChg chg="add mod">
          <ac:chgData name="Amanda Palmer" userId="f95262f8-9c15-4d49-9acd-1109de817fe8" providerId="ADAL" clId="{52E6F185-0C59-4CB5-9868-F94A830FF75C}" dt="2024-12-17T13:47:06.067" v="9" actId="12788"/>
          <ac:picMkLst>
            <pc:docMk/>
            <pc:sldMk cId="220554243" sldId="265"/>
            <ac:picMk id="6" creationId="{80039DCA-56D0-FE02-AE80-5218DA4F04ED}"/>
          </ac:picMkLst>
        </pc:picChg>
      </pc:sldChg>
    </pc:docChg>
  </pc:docChgLst>
  <pc:docChgLst>
    <pc:chgData name="Brendan Clifford" userId="f8efe35b-a2be-4942-bb79-6dede4f95270" providerId="ADAL" clId="{421FAE70-5CB7-400D-AA9C-2112C179A7A8}"/>
    <pc:docChg chg="custSel modSld">
      <pc:chgData name="Brendan Clifford" userId="f8efe35b-a2be-4942-bb79-6dede4f95270" providerId="ADAL" clId="{421FAE70-5CB7-400D-AA9C-2112C179A7A8}" dt="2023-08-03T10:15:51.094" v="4" actId="12789"/>
      <pc:docMkLst>
        <pc:docMk/>
      </pc:docMkLst>
    </pc:docChg>
  </pc:docChgLst>
  <pc:docChgLst>
    <pc:chgData name="Amanda Palmer" userId="f95262f8-9c15-4d49-9acd-1109de817fe8" providerId="ADAL" clId="{4F8241D6-9EA7-4B82-80EA-8B95BC0740F1}"/>
    <pc:docChg chg="custSel addSld delSld modSld">
      <pc:chgData name="Amanda Palmer" userId="f95262f8-9c15-4d49-9acd-1109de817fe8" providerId="ADAL" clId="{4F8241D6-9EA7-4B82-80EA-8B95BC0740F1}" dt="2024-10-02T15:27:35.921" v="39" actId="12789"/>
      <pc:docMkLst>
        <pc:docMk/>
      </pc:docMkLst>
      <pc:sldChg chg="addSp modSp mod">
        <pc:chgData name="Amanda Palmer" userId="f95262f8-9c15-4d49-9acd-1109de817fe8" providerId="ADAL" clId="{4F8241D6-9EA7-4B82-80EA-8B95BC0740F1}" dt="2024-10-02T15:27:35.921" v="39" actId="12789"/>
        <pc:sldMkLst>
          <pc:docMk/>
          <pc:sldMk cId="220554243" sldId="265"/>
        </pc:sldMkLst>
      </pc:sldChg>
      <pc:sldChg chg="addSp modSp new del mod">
        <pc:chgData name="Amanda Palmer" userId="f95262f8-9c15-4d49-9acd-1109de817fe8" providerId="ADAL" clId="{4F8241D6-9EA7-4B82-80EA-8B95BC0740F1}" dt="2024-10-02T13:38:43.003" v="12" actId="2696"/>
        <pc:sldMkLst>
          <pc:docMk/>
          <pc:sldMk cId="3782047689" sldId="266"/>
        </pc:sldMkLst>
      </pc:sldChg>
    </pc:docChg>
  </pc:docChgLst>
  <pc:docChgLst>
    <pc:chgData name="Brendan Clifford" userId="f8efe35b-a2be-4942-bb79-6dede4f95270" providerId="ADAL" clId="{2BD8F876-E03D-4121-8BE1-DFCB0E0DDAE4}"/>
    <pc:docChg chg="custSel modSld">
      <pc:chgData name="Brendan Clifford" userId="f8efe35b-a2be-4942-bb79-6dede4f95270" providerId="ADAL" clId="{2BD8F876-E03D-4121-8BE1-DFCB0E0DDAE4}" dt="2023-11-07T10:18:23.316" v="9" actId="12789"/>
      <pc:docMkLst>
        <pc:docMk/>
      </pc:docMkLst>
    </pc:docChg>
  </pc:docChgLst>
  <pc:docChgLst>
    <pc:chgData name="Brendan Clifford" userId="f8efe35b-a2be-4942-bb79-6dede4f95270" providerId="ADAL" clId="{4AA35E45-E18E-4829-889E-4E514DEA8BA5}"/>
    <pc:docChg chg="custSel modSld">
      <pc:chgData name="Brendan Clifford" userId="f8efe35b-a2be-4942-bb79-6dede4f95270" providerId="ADAL" clId="{4AA35E45-E18E-4829-889E-4E514DEA8BA5}" dt="2023-07-04T14:31:24.547" v="4" actId="12789"/>
      <pc:docMkLst>
        <pc:docMk/>
      </pc:docMkLst>
      <pc:sldChg chg="addSp delSp modSp mod">
        <pc:chgData name="Brendan Clifford" userId="f8efe35b-a2be-4942-bb79-6dede4f95270" providerId="ADAL" clId="{4AA35E45-E18E-4829-889E-4E514DEA8BA5}" dt="2023-07-04T14:31:24.547" v="4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Platinum Price since 1976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039DCA-56D0-FE02-AE80-5218DA4F04E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4000"/>
            <a:ext cx="6480000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CB43AD-F9FF-4722-80AD-986BABA48C81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29C8A3-459B-4A2A-BD88-A89530E7C932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61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2024-12-17T13:47:09Z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