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52C99-C258-4E8D-AAD3-04F653026FCE}" v="8" dt="2024-12-17T13:47:34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20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  <pc:sldChg chg="modSp mod">
        <pc:chgData name="Amanda Palmer" userId="f95262f8-9c15-4d49-9acd-1109de817fe8" providerId="ADAL" clId="{4DC52C99-C258-4E8D-AAD3-04F653026FCE}" dt="2024-12-17T13:48:47.203" v="26" actId="12789"/>
        <pc:sldMkLst>
          <pc:docMk/>
          <pc:sldMk cId="220554243" sldId="265"/>
        </pc:sldMkLst>
        <pc:picChg chg="mod">
          <ac:chgData name="Amanda Palmer" userId="f95262f8-9c15-4d49-9acd-1109de817fe8" providerId="ADAL" clId="{4DC52C99-C258-4E8D-AAD3-04F653026FCE}" dt="2024-12-17T13:48:47.203" v="26" actId="12789"/>
          <ac:picMkLst>
            <pc:docMk/>
            <pc:sldMk cId="220554243" sldId="265"/>
            <ac:picMk id="6" creationId="{ADCB6057-410D-5AF0-6881-7EBD181CC4F5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B6057-410D-5AF0-6881-7EBD181CC4F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2024-12-17T13:48:57Z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