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B4799-008C-445E-8E26-BED3E09209CE}" v="2" dt="2024-12-17T13:17:35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420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  <pc:sldChg chg="addSp delSp modSp mod">
        <pc:chgData name="Amanda Palmer" userId="f95262f8-9c15-4d49-9acd-1109de817fe8" providerId="ADAL" clId="{FDBB4799-008C-445E-8E26-BED3E09209CE}" dt="2024-12-17T13:53:53.683" v="13" actId="12789"/>
        <pc:sldMkLst>
          <pc:docMk/>
          <pc:sldMk cId="220554243" sldId="265"/>
        </pc:sldMkLst>
        <pc:spChg chg="mod">
          <ac:chgData name="Amanda Palmer" userId="f95262f8-9c15-4d49-9acd-1109de817fe8" providerId="ADAL" clId="{FDBB4799-008C-445E-8E26-BED3E09209CE}" dt="2024-12-17T13:13:59.061" v="1" actId="1076"/>
          <ac:spMkLst>
            <pc:docMk/>
            <pc:sldMk cId="220554243" sldId="265"/>
            <ac:spMk id="2" creationId="{00000000-0000-0000-0000-000000000000}"/>
          </ac:spMkLst>
        </pc:spChg>
        <pc:picChg chg="del">
          <ac:chgData name="Amanda Palmer" userId="f95262f8-9c15-4d49-9acd-1109de817fe8" providerId="ADAL" clId="{FDBB4799-008C-445E-8E26-BED3E09209CE}" dt="2024-12-17T13:14:21.530" v="2" actId="478"/>
          <ac:picMkLst>
            <pc:docMk/>
            <pc:sldMk cId="220554243" sldId="265"/>
            <ac:picMk id="3" creationId="{036FCF45-2B26-6666-DD89-53D44E98003A}"/>
          </ac:picMkLst>
        </pc:picChg>
        <pc:picChg chg="add del mod">
          <ac:chgData name="Amanda Palmer" userId="f95262f8-9c15-4d49-9acd-1109de817fe8" providerId="ADAL" clId="{FDBB4799-008C-445E-8E26-BED3E09209CE}" dt="2024-12-17T13:16:53.740" v="7" actId="478"/>
          <ac:picMkLst>
            <pc:docMk/>
            <pc:sldMk cId="220554243" sldId="265"/>
            <ac:picMk id="4" creationId="{5A1CFEA8-4FD2-F33D-731F-9ACEFBFC6BDF}"/>
          </ac:picMkLst>
        </pc:picChg>
        <pc:picChg chg="add mod">
          <ac:chgData name="Amanda Palmer" userId="f95262f8-9c15-4d49-9acd-1109de817fe8" providerId="ADAL" clId="{FDBB4799-008C-445E-8E26-BED3E09209CE}" dt="2024-12-17T13:53:53.683" v="13" actId="12789"/>
          <ac:picMkLst>
            <pc:docMk/>
            <pc:sldMk cId="220554243" sldId="265"/>
            <ac:picMk id="6" creationId="{9C32B31B-BE31-C08D-AF61-A36BA28E8B2F}"/>
          </ac:picMkLst>
        </pc:picChg>
      </pc:sldChg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32B31B-BE31-C08D-AF61-A36BA28E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41" y="1314000"/>
            <a:ext cx="7024518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2024-12-17T13:53:54Z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