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2A9A9-00B3-4274-8F9B-6C52DD89E04B}" v="4" dt="2024-12-17T13:44:19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0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  <pc:sldChg chg="addSp delSp modSp mod">
        <pc:chgData name="Amanda Palmer" userId="f95262f8-9c15-4d49-9acd-1109de817fe8" providerId="ADAL" clId="{332E12F4-6D8D-4D77-B327-A4EFA296A726}" dt="2024-11-01T16:28:22.913" v="6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  <pc:sldChg chg="addSp delSp modSp mod">
        <pc:chgData name="Amanda Palmer" userId="f95262f8-9c15-4d49-9acd-1109de817fe8" providerId="ADAL" clId="{F182A9A9-00B3-4274-8F9B-6C52DD89E04B}" dt="2024-12-17T13:44:44.154" v="8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F182A9A9-00B3-4274-8F9B-6C52DD89E04B}" dt="2024-12-17T13:43:47.712" v="1"/>
          <ac:graphicFrameMkLst>
            <pc:docMk/>
            <pc:sldMk cId="220554243" sldId="265"/>
            <ac:graphicFrameMk id="4" creationId="{5D8A26C0-C526-4922-C3F1-8D69C88EBF0A}"/>
          </ac:graphicFrameMkLst>
        </pc:graphicFrameChg>
        <pc:picChg chg="del">
          <ac:chgData name="Amanda Palmer" userId="f95262f8-9c15-4d49-9acd-1109de817fe8" providerId="ADAL" clId="{F182A9A9-00B3-4274-8F9B-6C52DD89E04B}" dt="2024-12-17T13:43:37.760" v="0" actId="478"/>
          <ac:picMkLst>
            <pc:docMk/>
            <pc:sldMk cId="220554243" sldId="265"/>
            <ac:picMk id="3" creationId="{8A99703F-39E1-01A0-3698-2B0AD3DE45EB}"/>
          </ac:picMkLst>
        </pc:picChg>
        <pc:picChg chg="add mod">
          <ac:chgData name="Amanda Palmer" userId="f95262f8-9c15-4d49-9acd-1109de817fe8" providerId="ADAL" clId="{F182A9A9-00B3-4274-8F9B-6C52DD89E04B}" dt="2024-12-17T13:44:44.154" v="8" actId="12789"/>
          <ac:picMkLst>
            <pc:docMk/>
            <pc:sldMk cId="220554243" sldId="265"/>
            <ac:picMk id="6" creationId="{4A3DFCB6-323E-3248-8D50-53C1F82FEB2B}"/>
          </ac:picMkLst>
        </pc:picChg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  <pc:sldChg chg="addSp delSp modSp mod">
        <pc:chgData name="Amanda Palmer" userId="f95262f8-9c15-4d49-9acd-1109de817fe8" providerId="ADAL" clId="{134DE6CC-9270-4BFC-8412-9676F3140956}" dt="2024-10-02T15:34:36.520" v="25" actId="12788"/>
        <pc:sldMkLst>
          <pc:docMk/>
          <pc:sldMk cId="220554243" sldId="265"/>
        </pc:sldMkLst>
        <pc:spChg chg="mod">
          <ac:chgData name="Amanda Palmer" userId="f95262f8-9c15-4d49-9acd-1109de817fe8" providerId="ADAL" clId="{134DE6CC-9270-4BFC-8412-9676F3140956}" dt="2024-10-02T15:12:57.793" v="5" actId="20577"/>
          <ac:spMkLst>
            <pc:docMk/>
            <pc:sldMk cId="220554243" sldId="265"/>
            <ac:spMk id="2" creationId="{00000000-0000-0000-0000-000000000000}"/>
          </ac:spMkLst>
        </pc:spChg>
      </pc:sldChg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  <pc:sldChg chg="addSp delSp modSp mod">
        <pc:chgData name="Brendan Clifford" userId="f8efe35b-a2be-4942-bb79-6dede4f95270" providerId="ADAL" clId="{DBA494B3-68C8-4D71-81C2-3819AC7EEB1F}" dt="2023-04-04T09:01:14.06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DFCB6-323E-3248-8D50-53C1F82FEB2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000"/>
            <a:ext cx="6480000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58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2024-12-17T13:44:46Z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