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5B050-A555-4449-AFB1-B132317A7CFC}" v="2" dt="2024-12-17T13:56:09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420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  <pc:sldChg chg="addSp modSp mod">
        <pc:chgData name="Amanda Palmer" userId="f95262f8-9c15-4d49-9acd-1109de817fe8" providerId="ADAL" clId="{2875B050-A555-4449-AFB1-B132317A7CFC}" dt="2024-12-17T13:56:46.206" v="6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875B050-A555-4449-AFB1-B132317A7CFC}" dt="2024-12-17T13:56:46.206" v="6" actId="12789"/>
          <ac:picMkLst>
            <pc:docMk/>
            <pc:sldMk cId="220554243" sldId="265"/>
            <ac:picMk id="3" creationId="{35B4F4EE-221E-0858-E3EE-C70D42F307CB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4F4EE-221E-0858-E3EE-C70D42F307C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2024-12-17T13:56:52Z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