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A0C91-D366-481A-B0C5-70E61860E997}" v="2" dt="2024-12-17T13:59:37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420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  <pc:sldChg chg="addSp delSp modSp mod">
        <pc:chgData name="Brendan Clifford" userId="f8efe35b-a2be-4942-bb79-6dede4f95270" providerId="ADAL" clId="{21EACE4B-2EFB-4B82-B412-552B5824B836}" dt="2023-02-06T14:40:16.621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A455CA5E-899D-4118-80E8-455182494269}"/>
    <pc:docChg chg="custSel modSld">
      <pc:chgData name="Amanda Palmer" userId="f95262f8-9c15-4d49-9acd-1109de817fe8" providerId="ADAL" clId="{A455CA5E-899D-4118-80E8-455182494269}" dt="2024-10-02T15:49:12.412" v="6" actId="12788"/>
      <pc:docMkLst>
        <pc:docMk/>
      </pc:docMkLst>
      <pc:sldChg chg="addSp delSp modSp mod">
        <pc:chgData name="Amanda Palmer" userId="f95262f8-9c15-4d49-9acd-1109de817fe8" providerId="ADAL" clId="{A455CA5E-899D-4118-80E8-455182494269}" dt="2024-10-02T15:49:12.412" v="6" actId="12788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</pc:docChg>
  </pc:docChgLst>
  <pc:docChgLst>
    <pc:chgData name="Brendan Clifford" userId="f8efe35b-a2be-4942-bb79-6dede4f95270" providerId="ADAL" clId="{8EA5D32A-B5E0-4B80-B819-8AF065A8422E}"/>
    <pc:docChg chg="custSel modSld">
      <pc:chgData name="Brendan Clifford" userId="f8efe35b-a2be-4942-bb79-6dede4f95270" providerId="ADAL" clId="{8EA5D32A-B5E0-4B80-B819-8AF065A8422E}" dt="2023-11-07T10:25:26.759" v="11" actId="12789"/>
      <pc:docMkLst>
        <pc:docMk/>
      </pc:docMkLst>
      <pc:sldChg chg="addSp delSp modSp mod">
        <pc:chgData name="Brendan Clifford" userId="f8efe35b-a2be-4942-bb79-6dede4f95270" providerId="ADAL" clId="{8EA5D32A-B5E0-4B80-B819-8AF065A8422E}" dt="2023-11-07T10:25:26.759" v="11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  <pc:sldChg chg="addSp delSp modSp mod">
        <pc:chgData name="Brendan Clifford" userId="f8efe35b-a2be-4942-bb79-6dede4f95270" providerId="ADAL" clId="{D89E1BC3-DE70-4C71-864A-0730A842E6F3}" dt="2023-05-02T07:53:58.094" v="5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7FA0C91-D366-481A-B0C5-70E61860E997}"/>
    <pc:docChg chg="custSel modSld">
      <pc:chgData name="Amanda Palmer" userId="f95262f8-9c15-4d49-9acd-1109de817fe8" providerId="ADAL" clId="{47FA0C91-D366-481A-B0C5-70E61860E997}" dt="2024-12-17T13:59:59.979" v="6" actId="12788"/>
      <pc:docMkLst>
        <pc:docMk/>
      </pc:docMkLst>
      <pc:sldChg chg="addSp modSp mod">
        <pc:chgData name="Amanda Palmer" userId="f95262f8-9c15-4d49-9acd-1109de817fe8" providerId="ADAL" clId="{47FA0C91-D366-481A-B0C5-70E61860E997}" dt="2024-12-17T13:59:59.979" v="6" actId="12788"/>
        <pc:sldMkLst>
          <pc:docMk/>
          <pc:sldMk cId="220554243" sldId="265"/>
        </pc:sldMkLst>
        <pc:picChg chg="add mod">
          <ac:chgData name="Amanda Palmer" userId="f95262f8-9c15-4d49-9acd-1109de817fe8" providerId="ADAL" clId="{47FA0C91-D366-481A-B0C5-70E61860E997}" dt="2024-12-17T13:59:59.979" v="6" actId="12788"/>
          <ac:picMkLst>
            <pc:docMk/>
            <pc:sldMk cId="220554243" sldId="265"/>
            <ac:picMk id="3" creationId="{2871396F-EBF9-6948-EB79-EFC8993B299A}"/>
          </ac:picMkLst>
        </pc:picChg>
      </pc:sldChg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  <pc:sldChg chg="addSp delSp modSp mod">
        <pc:chgData name="Brendan Clifford" userId="f8efe35b-a2be-4942-bb79-6dede4f95270" providerId="ADAL" clId="{023D3BA3-D460-4147-AFC9-DCB8655175AD}" dt="2023-04-04T09:03:58.334" v="10" actId="16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  <pc:sldChg chg="addSp delSp modSp mod">
        <pc:chgData name="Brendan Clifford" userId="f8efe35b-a2be-4942-bb79-6dede4f95270" providerId="ADAL" clId="{CDE1D4D4-9CF6-42FD-A147-226260589429}" dt="2023-08-03T10:23:08.178" v="13" actId="166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71396F-EBF9-6948-EB79-EFC8993B299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4000"/>
            <a:ext cx="6480000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C636F5BB-71C4-4527-9853-2883E5D33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125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2024-12-17T14:00:02Z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