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8EFDC-1905-441B-A522-68E7A9CEEE00}" v="2" dt="2024-12-17T14:03:24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684" y="10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4D4CFC97-2C85-4BDD-BEA8-9432ED3118CC}"/>
    <pc:docChg chg="undo custSel modSld">
      <pc:chgData name="Brendan Clifford" userId="f8efe35b-a2be-4942-bb79-6dede4f95270" providerId="ADAL" clId="{4D4CFC97-2C85-4BDD-BEA8-9432ED3118CC}" dt="2023-06-06T10:09:24.295" v="9" actId="14100"/>
      <pc:docMkLst>
        <pc:docMk/>
      </pc:docMkLst>
      <pc:sldChg chg="addSp delSp modSp mod">
        <pc:chgData name="Brendan Clifford" userId="f8efe35b-a2be-4942-bb79-6dede4f95270" providerId="ADAL" clId="{4D4CFC97-2C85-4BDD-BEA8-9432ED3118CC}" dt="2023-06-06T10:09:24.295" v="9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1800549A-4144-4A65-88D8-DB3892315CA5}"/>
    <pc:docChg chg="custSel modSld">
      <pc:chgData name="Brendan Clifford" userId="f8efe35b-a2be-4942-bb79-6dede4f95270" providerId="ADAL" clId="{1800549A-4144-4A65-88D8-DB3892315CA5}" dt="2023-08-03T10:23:42.001" v="7" actId="14100"/>
      <pc:docMkLst>
        <pc:docMk/>
      </pc:docMkLst>
      <pc:sldChg chg="addSp delSp modSp mod">
        <pc:chgData name="Brendan Clifford" userId="f8efe35b-a2be-4942-bb79-6dede4f95270" providerId="ADAL" clId="{1800549A-4144-4A65-88D8-DB3892315CA5}" dt="2023-08-03T10:23:42.001" v="7" actId="14100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0228EFDC-1905-441B-A522-68E7A9CEEE00}"/>
    <pc:docChg chg="custSel modSld">
      <pc:chgData name="Amanda Palmer" userId="f95262f8-9c15-4d49-9acd-1109de817fe8" providerId="ADAL" clId="{0228EFDC-1905-441B-A522-68E7A9CEEE00}" dt="2024-12-17T14:03:44.892" v="6" actId="12789"/>
      <pc:docMkLst>
        <pc:docMk/>
      </pc:docMkLst>
      <pc:sldChg chg="addSp delSp modSp mod">
        <pc:chgData name="Amanda Palmer" userId="f95262f8-9c15-4d49-9acd-1109de817fe8" providerId="ADAL" clId="{0228EFDC-1905-441B-A522-68E7A9CEEE00}" dt="2024-12-17T14:03:44.892" v="6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0228EFDC-1905-441B-A522-68E7A9CEEE00}" dt="2024-12-17T14:03:44.892" v="6" actId="12789"/>
          <ac:picMkLst>
            <pc:docMk/>
            <pc:sldMk cId="220554243" sldId="265"/>
            <ac:picMk id="3" creationId="{5622C430-327A-B7CA-C0AC-07B649A0F84F}"/>
          </ac:picMkLst>
        </pc:picChg>
        <pc:picChg chg="del">
          <ac:chgData name="Amanda Palmer" userId="f95262f8-9c15-4d49-9acd-1109de817fe8" providerId="ADAL" clId="{0228EFDC-1905-441B-A522-68E7A9CEEE00}" dt="2024-12-17T14:03:06.736" v="0" actId="478"/>
          <ac:picMkLst>
            <pc:docMk/>
            <pc:sldMk cId="220554243" sldId="265"/>
            <ac:picMk id="6" creationId="{583B2DF7-CB5D-B238-7FE3-BA3629D8BE18}"/>
          </ac:picMkLst>
        </pc:picChg>
      </pc:sldChg>
    </pc:docChg>
  </pc:docChgLst>
  <pc:docChgLst>
    <pc:chgData name="Brendan Clifford" userId="f8efe35b-a2be-4942-bb79-6dede4f95270" providerId="ADAL" clId="{7E42D1B1-DCA3-4E6D-8856-9003B5214943}"/>
    <pc:docChg chg="custSel modSld">
      <pc:chgData name="Brendan Clifford" userId="f8efe35b-a2be-4942-bb79-6dede4f95270" providerId="ADAL" clId="{7E42D1B1-DCA3-4E6D-8856-9003B5214943}" dt="2023-02-06T14:49:25.830" v="7" actId="14100"/>
      <pc:docMkLst>
        <pc:docMk/>
      </pc:docMkLst>
      <pc:sldChg chg="addSp delSp modSp mod">
        <pc:chgData name="Brendan Clifford" userId="f8efe35b-a2be-4942-bb79-6dede4f95270" providerId="ADAL" clId="{7E42D1B1-DCA3-4E6D-8856-9003B5214943}" dt="2023-02-06T14:49:25.830" v="7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BC6D7BF-1ACC-47AA-9C4F-BDE0336576EE}"/>
    <pc:docChg chg="custSel modSld">
      <pc:chgData name="Brendan Clifford" userId="f8efe35b-a2be-4942-bb79-6dede4f95270" providerId="ADAL" clId="{BBC6D7BF-1ACC-47AA-9C4F-BDE0336576EE}" dt="2023-11-07T10:26:17.126" v="15" actId="14100"/>
      <pc:docMkLst>
        <pc:docMk/>
      </pc:docMkLst>
      <pc:sldChg chg="addSp delSp modSp mod">
        <pc:chgData name="Brendan Clifford" userId="f8efe35b-a2be-4942-bb79-6dede4f95270" providerId="ADAL" clId="{BBC6D7BF-1ACC-47AA-9C4F-BDE0336576EE}" dt="2023-11-07T10:26:17.126" v="15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CD7E16C-E137-4C5E-9823-2C64FA1C2455}"/>
    <pc:docChg chg="custSel modSld">
      <pc:chgData name="Brendan Clifford" userId="f8efe35b-a2be-4942-bb79-6dede4f95270" providerId="ADAL" clId="{CCD7E16C-E137-4C5E-9823-2C64FA1C2455}" dt="2023-04-04T09:04:35.309" v="6" actId="14100"/>
      <pc:docMkLst>
        <pc:docMk/>
      </pc:docMkLst>
      <pc:sldChg chg="addSp delSp modSp mod">
        <pc:chgData name="Brendan Clifford" userId="f8efe35b-a2be-4942-bb79-6dede4f95270" providerId="ADAL" clId="{CCD7E16C-E137-4C5E-9823-2C64FA1C2455}" dt="2023-04-04T09:04:35.309" v="6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3A36E85-3BC3-496C-8AC4-956711DAE7A8}"/>
    <pc:docChg chg="custSel modSld">
      <pc:chgData name="Brendan Clifford" userId="f8efe35b-a2be-4942-bb79-6dede4f95270" providerId="ADAL" clId="{E3A36E85-3BC3-496C-8AC4-956711DAE7A8}" dt="2023-07-04T14:51:33.501" v="7" actId="14100"/>
      <pc:docMkLst>
        <pc:docMk/>
      </pc:docMkLst>
      <pc:sldChg chg="addSp delSp modSp mod">
        <pc:chgData name="Brendan Clifford" userId="f8efe35b-a2be-4942-bb79-6dede4f95270" providerId="ADAL" clId="{E3A36E85-3BC3-496C-8AC4-956711DAE7A8}" dt="2023-07-04T14:51:33.501" v="7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B3F7849-D1D5-4BDA-A002-986D208E7F53}"/>
    <pc:docChg chg="custSel modSld">
      <pc:chgData name="Brendan Clifford" userId="f8efe35b-a2be-4942-bb79-6dede4f95270" providerId="ADAL" clId="{2B3F7849-D1D5-4BDA-A002-986D208E7F53}" dt="2024-11-18T13:46:26.291" v="6" actId="14100"/>
      <pc:docMkLst>
        <pc:docMk/>
      </pc:docMkLst>
      <pc:sldChg chg="addSp delSp modSp mod">
        <pc:chgData name="Brendan Clifford" userId="f8efe35b-a2be-4942-bb79-6dede4f95270" providerId="ADAL" clId="{2B3F7849-D1D5-4BDA-A002-986D208E7F53}" dt="2024-11-18T13:46:26.291" v="6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FD9CB08-C332-4D23-966A-73AF9204BAF4}"/>
    <pc:docChg chg="custSel modSld">
      <pc:chgData name="Brendan Clifford" userId="f8efe35b-a2be-4942-bb79-6dede4f95270" providerId="ADAL" clId="{8FD9CB08-C332-4D23-966A-73AF9204BAF4}" dt="2023-03-07T11:37:10.928" v="10" actId="14100"/>
      <pc:docMkLst>
        <pc:docMk/>
      </pc:docMkLst>
      <pc:sldChg chg="addSp delSp modSp mod">
        <pc:chgData name="Brendan Clifford" userId="f8efe35b-a2be-4942-bb79-6dede4f95270" providerId="ADAL" clId="{8FD9CB08-C332-4D23-966A-73AF9204BAF4}" dt="2023-03-07T11:37:10.928" v="10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0500737-D439-4B5F-9E29-ABC2922F7050}"/>
    <pc:docChg chg="custSel modSld">
      <pc:chgData name="Brendan Clifford" userId="f8efe35b-a2be-4942-bb79-6dede4f95270" providerId="ADAL" clId="{D0500737-D439-4B5F-9E29-ABC2922F7050}" dt="2023-05-02T07:54:36.179" v="7" actId="14100"/>
      <pc:docMkLst>
        <pc:docMk/>
      </pc:docMkLst>
    </pc:docChg>
  </pc:docChgLst>
  <pc:docChgLst>
    <pc:chgData name="Brendan Clifford" userId="f8efe35b-a2be-4942-bb79-6dede4f95270" providerId="ADAL" clId="{1A52418A-7817-4F4E-BA71-D91BBBDECCF0}"/>
    <pc:docChg chg="custSel modSld">
      <pc:chgData name="Brendan Clifford" userId="f8efe35b-a2be-4942-bb79-6dede4f95270" providerId="ADAL" clId="{1A52418A-7817-4F4E-BA71-D91BBBDECCF0}" dt="2023-09-05T10:04:27.475" v="6" actId="1410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Etf holdings by fund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22C430-327A-B7CA-C0AC-07B649A0F84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4000"/>
            <a:ext cx="6480000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F26C93A-0E81-4DD7-B5E5-4CC2ED296F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F31156-BEA2-4609-95EE-F74273A0B18A}">
  <ds:schemaRefs>
    <ds:schemaRef ds:uri="75db43ab-1801-4567-a18a-039d6ef15159"/>
    <ds:schemaRef ds:uri="d73d00da-9fc2-43cf-afdd-129fc9c40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9A111B7-31D3-4FCE-9D15-20BF2582C84F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0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2024-12-17T14:03:51Z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8000</vt:r8>
  </property>
  <property fmtid="{D5CDD505-2E9C-101B-9397-08002B2CF9AE}" pid="4" name="MediaServiceImageTags">
    <vt:lpwstr/>
  </property>
</Properties>
</file>