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8D6CD-B7B4-4116-9CFC-F1A8F5664498}" v="7" dt="2025-01-13T16:39:25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  <pc:sldChg chg="modSp mod">
        <pc:chgData name="Amanda Palmer" userId="f95262f8-9c15-4d49-9acd-1109de817fe8" providerId="ADAL" clId="{A7C8D6CD-B7B4-4116-9CFC-F1A8F5664498}" dt="2025-01-13T16:39:43.349" v="37" actId="1076"/>
        <pc:sldMkLst>
          <pc:docMk/>
          <pc:sldMk cId="220554243" sldId="265"/>
        </pc:sldMkLst>
        <pc:picChg chg="mod">
          <ac:chgData name="Amanda Palmer" userId="f95262f8-9c15-4d49-9acd-1109de817fe8" providerId="ADAL" clId="{A7C8D6CD-B7B4-4116-9CFC-F1A8F5664498}" dt="2025-01-13T16:39:43.349" v="37" actId="1076"/>
          <ac:picMkLst>
            <pc:docMk/>
            <pc:sldMk cId="220554243" sldId="265"/>
            <ac:picMk id="7" creationId="{417DAE92-BCDA-48B1-0B3C-D21EEB746950}"/>
          </ac:picMkLst>
        </pc:picChg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DAE92-BCDA-48B1-0B3C-D21EEB74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74030"/>
            <a:ext cx="6480000" cy="39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2025-01-13T16:39:52Z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