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0B56A-AAF5-4B50-8D05-68348B4CC8F1}" v="1" dt="2025-01-13T16:38:23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  <pc:sldChg chg="addSp delSp modSp mod">
        <pc:chgData name="Brendan Clifford" userId="f8efe35b-a2be-4942-bb79-6dede4f95270" providerId="ADAL" clId="{9AFE4C15-B311-4EB6-B01A-CEF8D1EDC724}" dt="2023-08-03T10:16:12.06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  <pc:picChg chg="add mod">
          <ac:chgData name="Amanda Palmer" userId="f95262f8-9c15-4d49-9acd-1109de817fe8" providerId="ADAL" clId="{EAF0B56A-AAF5-4B50-8D05-68348B4CC8F1}" dt="2025-01-13T16:38:40.894" v="3" actId="1076"/>
          <ac:picMkLst>
            <pc:docMk/>
            <pc:sldMk cId="220554243" sldId="265"/>
            <ac:picMk id="3" creationId="{B569877D-EB0B-B21E-19A6-003B375B8C42}"/>
          </ac:picMkLst>
        </pc:picChg>
        <pc:picChg chg="del">
          <ac:chgData name="Amanda Palmer" userId="f95262f8-9c15-4d49-9acd-1109de817fe8" providerId="ADAL" clId="{EAF0B56A-AAF5-4B50-8D05-68348B4CC8F1}" dt="2025-01-13T16:38:06.123" v="0" actId="478"/>
          <ac:picMkLst>
            <pc:docMk/>
            <pc:sldMk cId="220554243" sldId="265"/>
            <ac:picMk id="6" creationId="{ADCB6057-410D-5AF0-6881-7EBD181CC4F5}"/>
          </ac:picMkLst>
        </pc:picChg>
      </pc:sldChg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  <pc:sldChg chg="addSp delSp modSp mod">
        <pc:chgData name="Brendan Clifford" userId="f8efe35b-a2be-4942-bb79-6dede4f95270" providerId="ADAL" clId="{79AA0101-05D2-44C3-9F94-7E7000B4188F}" dt="2023-04-04T08:59:23.83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  <pc:sldChg chg="addSp delSp modSp mod">
        <pc:chgData name="Amanda Palmer" userId="f95262f8-9c15-4d49-9acd-1109de817fe8" providerId="ADAL" clId="{8ED5C7FA-33C0-4EBC-9B31-909E33E8C8D1}" dt="2024-10-02T15:51:53.704" v="7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  <pc:sldChg chg="addSp delSp modSp mod">
        <pc:chgData name="Brendan Clifford" userId="f8efe35b-a2be-4942-bb79-6dede4f95270" providerId="ADAL" clId="{40948364-CA48-473F-A3B6-9AAC6D34C7FB}" dt="2023-02-06T14:35:46.50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  <pc:sldChg chg="addSp delSp modSp">
        <pc:chgData name="Amanda Palmer" userId="S::apalmer@platinuminvestment.com::f95262f8-9c15-4d49-9acd-1109de817fe8" providerId="AD" clId="Web-{14B45210-C0E1-F5B3-58AB-86FE53CE953B}" dt="2024-10-02T14:44:52.680" v="1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9877D-EB0B-B21E-19A6-003B375B8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77948"/>
            <a:ext cx="6480000" cy="39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2025-01-13T16:38:44Z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