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FCE59-26DB-4A84-B07F-714B82CCF20F}" v="1" dt="2025-01-13T16:40:51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  <pc:sldChg chg="addSp delSp modSp mod">
        <pc:chgData name="Amanda Palmer" userId="f95262f8-9c15-4d49-9acd-1109de817fe8" providerId="ADAL" clId="{345FCE59-26DB-4A84-B07F-714B82CCF20F}" dt="2025-01-13T16:41:23.385" v="5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345FCE59-26DB-4A84-B07F-714B82CCF20F}" dt="2025-01-13T16:41:23.385" v="5" actId="12789"/>
          <ac:picMkLst>
            <pc:docMk/>
            <pc:sldMk cId="220554243" sldId="265"/>
            <ac:picMk id="3" creationId="{3D25C674-3942-63CE-22CF-298E7EDDDAAD}"/>
          </ac:picMkLst>
        </pc:picChg>
        <pc:picChg chg="del">
          <ac:chgData name="Amanda Palmer" userId="f95262f8-9c15-4d49-9acd-1109de817fe8" providerId="ADAL" clId="{345FCE59-26DB-4A84-B07F-714B82CCF20F}" dt="2025-01-13T16:40:38.757" v="0" actId="478"/>
          <ac:picMkLst>
            <pc:docMk/>
            <pc:sldMk cId="220554243" sldId="265"/>
            <ac:picMk id="6" creationId="{9C32B31B-BE31-C08D-AF61-A36BA28E8B2F}"/>
          </ac:picMkLst>
        </pc:picChg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  <pc:sldChg chg="addSp modSp mod">
        <pc:chgData name="Brendan Clifford" userId="f8efe35b-a2be-4942-bb79-6dede4f95270" providerId="ADAL" clId="{B99C460B-EB89-4E23-9080-D90F1FFF6C25}" dt="2024-11-07T09:58:12.395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5C674-3942-63CE-22CF-298E7EDDD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293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2025-01-13T16:41:30Z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