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F40B6D-4950-4752-B8AA-EFEBCCBDDE01}" v="1" dt="2025-01-13T16:42:21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0916904E-6350-4DA6-949B-229329DEBF20}"/>
    <pc:docChg chg="custSel modSld">
      <pc:chgData name="Brendan Clifford" userId="f8efe35b-a2be-4942-bb79-6dede4f95270" providerId="ADAL" clId="{0916904E-6350-4DA6-949B-229329DEBF20}" dt="2023-02-06T14:36:39.796" v="4" actId="12789"/>
      <pc:docMkLst>
        <pc:docMk/>
      </pc:docMkLst>
      <pc:sldChg chg="addSp delSp modSp mod">
        <pc:chgData name="Brendan Clifford" userId="f8efe35b-a2be-4942-bb79-6dede4f95270" providerId="ADAL" clId="{0916904E-6350-4DA6-949B-229329DEBF20}" dt="2023-02-06T14:36:39.79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C1065DD-8C42-4705-BDBB-AD07BCB32A8C}"/>
    <pc:docChg chg="custSel modSld">
      <pc:chgData name="Brendan Clifford" userId="f8efe35b-a2be-4942-bb79-6dede4f95270" providerId="ADAL" clId="{7C1065DD-8C42-4705-BDBB-AD07BCB32A8C}" dt="2023-04-04T09:00:38.857" v="4" actId="12789"/>
      <pc:docMkLst>
        <pc:docMk/>
      </pc:docMkLst>
      <pc:sldChg chg="addSp delSp modSp mod">
        <pc:chgData name="Brendan Clifford" userId="f8efe35b-a2be-4942-bb79-6dede4f95270" providerId="ADAL" clId="{7C1065DD-8C42-4705-BDBB-AD07BCB32A8C}" dt="2023-04-04T09:00:38.85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CD97A6AF-C764-4072-9354-DB458AC7115A}"/>
    <pc:docChg chg="undo custSel modSld">
      <pc:chgData name="Amanda Palmer" userId="f95262f8-9c15-4d49-9acd-1109de817fe8" providerId="ADAL" clId="{CD97A6AF-C764-4072-9354-DB458AC7115A}" dt="2024-10-02T15:33:04.047" v="14" actId="12788"/>
      <pc:docMkLst>
        <pc:docMk/>
      </pc:docMkLst>
    </pc:docChg>
  </pc:docChgLst>
  <pc:docChgLst>
    <pc:chgData name="Brendan Clifford" userId="f8efe35b-a2be-4942-bb79-6dede4f95270" providerId="ADAL" clId="{CB7E1D42-2172-476F-851F-4FEEA55BC3ED}"/>
    <pc:docChg chg="custSel modSld">
      <pc:chgData name="Brendan Clifford" userId="f8efe35b-a2be-4942-bb79-6dede4f95270" providerId="ADAL" clId="{CB7E1D42-2172-476F-851F-4FEEA55BC3ED}" dt="2023-07-04T14:42:29.315" v="4" actId="12789"/>
      <pc:docMkLst>
        <pc:docMk/>
      </pc:docMkLst>
      <pc:sldChg chg="addSp delSp modSp mod">
        <pc:chgData name="Brendan Clifford" userId="f8efe35b-a2be-4942-bb79-6dede4f95270" providerId="ADAL" clId="{CB7E1D42-2172-476F-851F-4FEEA55BC3ED}" dt="2023-07-04T14:42:29.315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B39A670-9B85-405A-B23D-25D7E2888F47}"/>
    <pc:docChg chg="custSel modSld">
      <pc:chgData name="Brendan Clifford" userId="f8efe35b-a2be-4942-bb79-6dede4f95270" providerId="ADAL" clId="{0B39A670-9B85-405A-B23D-25D7E2888F47}" dt="2023-08-03T10:18:36.337" v="4" actId="12789"/>
      <pc:docMkLst>
        <pc:docMk/>
      </pc:docMkLst>
    </pc:docChg>
  </pc:docChgLst>
  <pc:docChgLst>
    <pc:chgData name="Brendan Clifford" userId="f8efe35b-a2be-4942-bb79-6dede4f95270" providerId="ADAL" clId="{AD78D9E8-D13A-44A9-9015-FE439E6A33D4}"/>
    <pc:docChg chg="custSel modSld">
      <pc:chgData name="Brendan Clifford" userId="f8efe35b-a2be-4942-bb79-6dede4f95270" providerId="ADAL" clId="{AD78D9E8-D13A-44A9-9015-FE439E6A33D4}" dt="2024-12-17T15:13:35.740" v="6" actId="12789"/>
      <pc:docMkLst>
        <pc:docMk/>
      </pc:docMkLst>
      <pc:sldChg chg="addSp delSp modSp mod">
        <pc:chgData name="Brendan Clifford" userId="f8efe35b-a2be-4942-bb79-6dede4f95270" providerId="ADAL" clId="{AD78D9E8-D13A-44A9-9015-FE439E6A33D4}" dt="2024-12-17T15:13:35.740" v="6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92BE44D-0155-4A37-A29B-E9AC56171269}"/>
    <pc:docChg chg="custSel modSld">
      <pc:chgData name="Brendan Clifford" userId="f8efe35b-a2be-4942-bb79-6dede4f95270" providerId="ADAL" clId="{D92BE44D-0155-4A37-A29B-E9AC56171269}" dt="2024-11-07T09:58:34.612" v="4" actId="12789"/>
      <pc:docMkLst>
        <pc:docMk/>
      </pc:docMkLst>
    </pc:docChg>
  </pc:docChgLst>
  <pc:docChgLst>
    <pc:chgData name="Amanda Palmer" userId="f95262f8-9c15-4d49-9acd-1109de817fe8" providerId="ADAL" clId="{85E7FA4F-FCB3-42E7-8F78-E0D562578D24}"/>
    <pc:docChg chg="custSel modSld">
      <pc:chgData name="Amanda Palmer" userId="f95262f8-9c15-4d49-9acd-1109de817fe8" providerId="ADAL" clId="{85E7FA4F-FCB3-42E7-8F78-E0D562578D24}" dt="2024-11-01T16:28:52.936" v="6" actId="1076"/>
      <pc:docMkLst>
        <pc:docMk/>
      </pc:docMkLst>
      <pc:sldChg chg="addSp delSp modSp mod">
        <pc:chgData name="Amanda Palmer" userId="f95262f8-9c15-4d49-9acd-1109de817fe8" providerId="ADAL" clId="{85E7FA4F-FCB3-42E7-8F78-E0D562578D24}" dt="2024-11-01T16:28:52.936" v="6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826EF11-7D20-4A21-A20A-F8DF7C2FCA62}"/>
    <pc:docChg chg="custSel modSld">
      <pc:chgData name="Brendan Clifford" userId="f8efe35b-a2be-4942-bb79-6dede4f95270" providerId="ADAL" clId="{4826EF11-7D20-4A21-A20A-F8DF7C2FCA62}" dt="2023-09-05T09:59:32.022" v="4" actId="12789"/>
      <pc:docMkLst>
        <pc:docMk/>
      </pc:docMkLst>
    </pc:docChg>
  </pc:docChgLst>
  <pc:docChgLst>
    <pc:chgData name="Brendan Clifford" userId="f8efe35b-a2be-4942-bb79-6dede4f95270" providerId="ADAL" clId="{C61FFDE4-FEA0-4144-B26B-4EACDE514A2A}"/>
    <pc:docChg chg="custSel modSld">
      <pc:chgData name="Brendan Clifford" userId="f8efe35b-a2be-4942-bb79-6dede4f95270" providerId="ADAL" clId="{C61FFDE4-FEA0-4144-B26B-4EACDE514A2A}" dt="2023-06-06T10:04:13.150" v="4" actId="12789"/>
      <pc:docMkLst>
        <pc:docMk/>
      </pc:docMkLst>
      <pc:sldChg chg="addSp delSp modSp mod">
        <pc:chgData name="Brendan Clifford" userId="f8efe35b-a2be-4942-bb79-6dede4f95270" providerId="ADAL" clId="{C61FFDE4-FEA0-4144-B26B-4EACDE514A2A}" dt="2023-06-06T10:04:13.150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EF40B6D-4950-4752-B8AA-EFEBCCBDDE01}"/>
    <pc:docChg chg="custSel modSld">
      <pc:chgData name="Amanda Palmer" userId="f95262f8-9c15-4d49-9acd-1109de817fe8" providerId="ADAL" clId="{5EF40B6D-4950-4752-B8AA-EFEBCCBDDE01}" dt="2025-01-13T16:42:44.863" v="4" actId="12789"/>
      <pc:docMkLst>
        <pc:docMk/>
      </pc:docMkLst>
      <pc:sldChg chg="addSp delSp modSp mod">
        <pc:chgData name="Amanda Palmer" userId="f95262f8-9c15-4d49-9acd-1109de817fe8" providerId="ADAL" clId="{5EF40B6D-4950-4752-B8AA-EFEBCCBDDE01}" dt="2025-01-13T16:42:44.863" v="4" actId="12789"/>
        <pc:sldMkLst>
          <pc:docMk/>
          <pc:sldMk cId="220554243" sldId="265"/>
        </pc:sldMkLst>
        <pc:picChg chg="del">
          <ac:chgData name="Amanda Palmer" userId="f95262f8-9c15-4d49-9acd-1109de817fe8" providerId="ADAL" clId="{5EF40B6D-4950-4752-B8AA-EFEBCCBDDE01}" dt="2025-01-13T16:42:18.181" v="0" actId="478"/>
          <ac:picMkLst>
            <pc:docMk/>
            <pc:sldMk cId="220554243" sldId="265"/>
            <ac:picMk id="3" creationId="{93596564-03BA-4390-C606-0C27725414E0}"/>
          </ac:picMkLst>
        </pc:picChg>
        <pc:picChg chg="add mod">
          <ac:chgData name="Amanda Palmer" userId="f95262f8-9c15-4d49-9acd-1109de817fe8" providerId="ADAL" clId="{5EF40B6D-4950-4752-B8AA-EFEBCCBDDE01}" dt="2025-01-13T16:42:44.863" v="4" actId="12789"/>
          <ac:picMkLst>
            <pc:docMk/>
            <pc:sldMk cId="220554243" sldId="265"/>
            <ac:picMk id="4" creationId="{1160957B-0AD4-2149-B98F-77277263037F}"/>
          </ac:picMkLst>
        </pc:picChg>
      </pc:sldChg>
    </pc:docChg>
  </pc:docChgLst>
  <pc:docChgLst>
    <pc:chgData name="Brendan Clifford" userId="f8efe35b-a2be-4942-bb79-6dede4f95270" providerId="ADAL" clId="{795430AF-3A77-4E50-8755-4B21C1B9DD27}"/>
    <pc:docChg chg="custSel modSld">
      <pc:chgData name="Brendan Clifford" userId="f8efe35b-a2be-4942-bb79-6dede4f95270" providerId="ADAL" clId="{795430AF-3A77-4E50-8755-4B21C1B9DD27}" dt="2023-11-07T10:20:36.165" v="10" actId="12789"/>
      <pc:docMkLst>
        <pc:docMk/>
      </pc:docMkLst>
    </pc:docChg>
  </pc:docChgLst>
  <pc:docChgLst>
    <pc:chgData name="Brendan Clifford" userId="f8efe35b-a2be-4942-bb79-6dede4f95270" providerId="ADAL" clId="{E9BBF711-6D2F-4EB8-8F0C-361140839C6F}"/>
    <pc:docChg chg="custSel modSld">
      <pc:chgData name="Brendan Clifford" userId="f8efe35b-a2be-4942-bb79-6dede4f95270" providerId="ADAL" clId="{E9BBF711-6D2F-4EB8-8F0C-361140839C6F}" dt="2023-05-02T07:50:44.381" v="4" actId="12789"/>
      <pc:docMkLst>
        <pc:docMk/>
      </pc:docMkLst>
      <pc:sldChg chg="addSp delSp modSp mod">
        <pc:chgData name="Brendan Clifford" userId="f8efe35b-a2be-4942-bb79-6dede4f95270" providerId="ADAL" clId="{E9BBF711-6D2F-4EB8-8F0C-361140839C6F}" dt="2023-05-02T07:50:44.38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B49B174-B850-423B-91ED-2B8195D0736E}"/>
    <pc:docChg chg="custSel modSld">
      <pc:chgData name="Brendan Clifford" userId="f8efe35b-a2be-4942-bb79-6dede4f95270" providerId="ADAL" clId="{7B49B174-B850-423B-91ED-2B8195D0736E}" dt="2023-03-07T11:32:41.324" v="5" actId="12789"/>
      <pc:docMkLst>
        <pc:docMk/>
      </pc:docMkLst>
    </pc:docChg>
  </pc:docChgLst>
  <pc:docChgLst>
    <pc:chgData name="Amanda Palmer" userId="f95262f8-9c15-4d49-9acd-1109de817fe8" providerId="ADAL" clId="{C24570AE-518E-4BB3-B462-C452DF857905}"/>
    <pc:docChg chg="undo custSel modSld">
      <pc:chgData name="Amanda Palmer" userId="f95262f8-9c15-4d49-9acd-1109de817fe8" providerId="ADAL" clId="{C24570AE-518E-4BB3-B462-C452DF857905}" dt="2024-12-17T13:43:00.568" v="10" actId="14100"/>
      <pc:docMkLst>
        <pc:docMk/>
      </pc:docMkLst>
      <pc:sldChg chg="addSp delSp modSp mod">
        <pc:chgData name="Amanda Palmer" userId="f95262f8-9c15-4d49-9acd-1109de817fe8" providerId="ADAL" clId="{C24570AE-518E-4BB3-B462-C452DF857905}" dt="2024-12-17T13:43:00.568" v="10" actId="14100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60957B-0AD4-2149-B98F-772772630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401"/>
            <a:ext cx="6480000" cy="42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16337B13-2040-41E4-A16E-4BEB3D75E6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110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2025-01-13T16:42:47Z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