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45E689-7D4D-4259-A28D-9357CE248824}" v="8" dt="2025-01-13T16:36:11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  <pc:sldChg chg="addSp delSp modSp mod">
        <pc:chgData name="Brendan Clifford" userId="f8efe35b-a2be-4942-bb79-6dede4f95270" providerId="ADAL" clId="{B6CD1CB2-57CC-4346-A87E-29D281ABC288}" dt="2023-06-06T10:05:22.274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245E689-7D4D-4259-A28D-9357CE248824}"/>
    <pc:docChg chg="undo custSel modSld">
      <pc:chgData name="Amanda Palmer" userId="f95262f8-9c15-4d49-9acd-1109de817fe8" providerId="ADAL" clId="{B245E689-7D4D-4259-A28D-9357CE248824}" dt="2025-01-13T16:36:53.750" v="20" actId="478"/>
      <pc:docMkLst>
        <pc:docMk/>
      </pc:docMkLst>
      <pc:sldChg chg="addSp delSp modSp mod">
        <pc:chgData name="Amanda Palmer" userId="f95262f8-9c15-4d49-9acd-1109de817fe8" providerId="ADAL" clId="{B245E689-7D4D-4259-A28D-9357CE248824}" dt="2025-01-13T16:36:53.750" v="20" actId="478"/>
        <pc:sldMkLst>
          <pc:docMk/>
          <pc:sldMk cId="220554243" sldId="265"/>
        </pc:sldMkLst>
        <pc:graphicFrameChg chg="add del mod">
          <ac:chgData name="Amanda Palmer" userId="f95262f8-9c15-4d49-9acd-1109de817fe8" providerId="ADAL" clId="{B245E689-7D4D-4259-A28D-9357CE248824}" dt="2025-01-13T16:35:28.330" v="16" actId="478"/>
          <ac:graphicFrameMkLst>
            <pc:docMk/>
            <pc:sldMk cId="220554243" sldId="265"/>
            <ac:graphicFrameMk id="8" creationId="{4AF780E0-7701-F996-C387-009417712F61}"/>
          </ac:graphicFrameMkLst>
        </pc:graphicFrameChg>
        <pc:picChg chg="mod">
          <ac:chgData name="Amanda Palmer" userId="f95262f8-9c15-4d49-9acd-1109de817fe8" providerId="ADAL" clId="{B245E689-7D4D-4259-A28D-9357CE248824}" dt="2025-01-13T16:35:04.428" v="13" actId="12788"/>
          <ac:picMkLst>
            <pc:docMk/>
            <pc:sldMk cId="220554243" sldId="265"/>
            <ac:picMk id="7" creationId="{284FE44D-B098-45D4-1072-ED061771BCFE}"/>
          </ac:picMkLst>
        </pc:picChg>
        <pc:picChg chg="add del mod">
          <ac:chgData name="Amanda Palmer" userId="f95262f8-9c15-4d49-9acd-1109de817fe8" providerId="ADAL" clId="{B245E689-7D4D-4259-A28D-9357CE248824}" dt="2025-01-13T16:36:53.750" v="20" actId="478"/>
          <ac:picMkLst>
            <pc:docMk/>
            <pc:sldMk cId="220554243" sldId="265"/>
            <ac:picMk id="9" creationId="{E510CC44-55DF-94AC-AC9C-D2F9BFCB924F}"/>
          </ac:picMkLst>
        </pc:picChg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</pc:docChg>
  </pc:docChgLst>
  <pc:docChgLst>
    <pc:chgData name="Amanda Palmer" userId="f95262f8-9c15-4d49-9acd-1109de817fe8" providerId="ADAL" clId="{2875B050-A555-4449-AFB1-B132317A7CFC}"/>
    <pc:docChg chg="custSel modSld">
      <pc:chgData name="Amanda Palmer" userId="f95262f8-9c15-4d49-9acd-1109de817fe8" providerId="ADAL" clId="{2875B050-A555-4449-AFB1-B132317A7CFC}" dt="2024-12-17T13:56:46.206" v="6" actId="12789"/>
      <pc:docMkLst>
        <pc:docMk/>
      </pc:docMkLst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66A86BF-4655-45EA-8D54-D31F9984DE55}"/>
    <pc:docChg chg="custSel modSld">
      <pc:chgData name="Amanda Palmer" userId="f95262f8-9c15-4d49-9acd-1109de817fe8" providerId="ADAL" clId="{866A86BF-4655-45EA-8D54-D31F9984DE55}" dt="2024-11-01T16:36:57.011" v="7" actId="1076"/>
      <pc:docMkLst>
        <pc:docMk/>
      </pc:docMkLst>
      <pc:sldChg chg="addSp delSp modSp mod">
        <pc:chgData name="Amanda Palmer" userId="f95262f8-9c15-4d49-9acd-1109de817fe8" providerId="ADAL" clId="{866A86BF-4655-45EA-8D54-D31F9984DE55}" dt="2024-11-01T16:36:57.011" v="7" actId="1076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FE44D-B098-45D4-1072-ED061771B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77948"/>
            <a:ext cx="6480000" cy="390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530A893A-46F4-453B-B47B-D50A4029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69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2025-01-13T16:36:54Z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