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E0131-8F96-4AD5-9DD6-CD7CE8B8ABC1}" v="1" dt="2025-01-13T16:47:2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255E0131-8F96-4AD5-9DD6-CD7CE8B8ABC1}" dt="2025-01-13T16:47:47" v="4" actId="12789"/>
          <ac:picMkLst>
            <pc:docMk/>
            <pc:sldMk cId="220554243" sldId="265"/>
            <ac:picMk id="3" creationId="{82C0A120-6C0B-57A1-DE26-5A934D50AF7D}"/>
          </ac:picMkLst>
        </pc:picChg>
        <pc:picChg chg="del">
          <ac:chgData name="Amanda Palmer" userId="f95262f8-9c15-4d49-9acd-1109de817fe8" providerId="ADAL" clId="{255E0131-8F96-4AD5-9DD6-CD7CE8B8ABC1}" dt="2025-01-13T16:47:23.002" v="0" actId="478"/>
          <ac:picMkLst>
            <pc:docMk/>
            <pc:sldMk cId="220554243" sldId="265"/>
            <ac:picMk id="6" creationId="{E02C8168-3F0F-152B-7B22-FBED58463A46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0A120-6C0B-57A1-DE26-5A934D50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117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2025-01-13T16:47:56Z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