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EE482-2842-4AFE-A028-B3D7757930CC}" v="1" dt="2025-01-13T16:53:39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  <pc:sldChg chg="addSp modSp mod">
        <pc:chgData name="Amanda Palmer" userId="f95262f8-9c15-4d49-9acd-1109de817fe8" providerId="ADAL" clId="{47FA0C91-D366-481A-B0C5-70E61860E997}" dt="2024-12-17T13:59:59.979" v="6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  <pc:sldChg chg="addSp delSp modSp mod">
        <pc:chgData name="Amanda Palmer" userId="f95262f8-9c15-4d49-9acd-1109de817fe8" providerId="ADAL" clId="{E6DEE482-2842-4AFE-A028-B3D7757930CC}" dt="2025-01-13T16:53:59.596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E6DEE482-2842-4AFE-A028-B3D7757930CC}" dt="2025-01-13T16:53:36.779" v="0" actId="478"/>
          <ac:picMkLst>
            <pc:docMk/>
            <pc:sldMk cId="220554243" sldId="265"/>
            <ac:picMk id="3" creationId="{2871396F-EBF9-6948-EB79-EFC8993B299A}"/>
          </ac:picMkLst>
        </pc:picChg>
        <pc:picChg chg="add mod">
          <ac:chgData name="Amanda Palmer" userId="f95262f8-9c15-4d49-9acd-1109de817fe8" providerId="ADAL" clId="{E6DEE482-2842-4AFE-A028-B3D7757930CC}" dt="2025-01-13T16:53:59.596" v="4" actId="12789"/>
          <ac:picMkLst>
            <pc:docMk/>
            <pc:sldMk cId="220554243" sldId="265"/>
            <ac:picMk id="4" creationId="{17D6E1E6-41EB-4C59-A106-8839C66279F2}"/>
          </ac:picMkLst>
        </pc:picChg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D6E1E6-41EB-4C59-A106-8839C6627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295"/>
            <a:ext cx="6480000" cy="42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2025-01-13T16:54:07Z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