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8B87B-D99E-428E-B05F-B6E5116CB93C}" v="1" dt="2025-02-05T13:48:40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8098604D-6F1E-4258-9BB3-7413F3BAA591}"/>
    <pc:docChg chg="custSel modSld">
      <pc:chgData name="Brendan Clifford" userId="f8efe35b-a2be-4942-bb79-6dede4f95270" providerId="ADAL" clId="{8098604D-6F1E-4258-9BB3-7413F3BAA591}" dt="2024-11-07T09:57:29.814" v="4" actId="12789"/>
      <pc:docMkLst>
        <pc:docMk/>
      </pc:docMkLst>
      <pc:sldChg chg="addSp delSp modSp mod">
        <pc:chgData name="Brendan Clifford" userId="f8efe35b-a2be-4942-bb79-6dede4f95270" providerId="ADAL" clId="{8098604D-6F1E-4258-9BB3-7413F3BAA591}" dt="2024-11-07T09:57:29.81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F8241D6-9EA7-4B82-80EA-8B95BC0740F1}"/>
    <pc:docChg chg="custSel addSld delSld modSld">
      <pc:chgData name="Amanda Palmer" userId="f95262f8-9c15-4d49-9acd-1109de817fe8" providerId="ADAL" clId="{4F8241D6-9EA7-4B82-80EA-8B95BC0740F1}" dt="2024-10-02T15:27:35.921" v="39" actId="12789"/>
      <pc:docMkLst>
        <pc:docMk/>
      </pc:docMkLst>
      <pc:sldChg chg="addSp modSp mod">
        <pc:chgData name="Amanda Palmer" userId="f95262f8-9c15-4d49-9acd-1109de817fe8" providerId="ADAL" clId="{4F8241D6-9EA7-4B82-80EA-8B95BC0740F1}" dt="2024-10-02T15:27:35.921" v="39" actId="12789"/>
        <pc:sldMkLst>
          <pc:docMk/>
          <pc:sldMk cId="220554243" sldId="265"/>
        </pc:sldMkLst>
      </pc:sldChg>
      <pc:sldChg chg="addSp modSp new del mod">
        <pc:chgData name="Amanda Palmer" userId="f95262f8-9c15-4d49-9acd-1109de817fe8" providerId="ADAL" clId="{4F8241D6-9EA7-4B82-80EA-8B95BC0740F1}" dt="2024-10-02T13:38:43.003" v="12" actId="2696"/>
        <pc:sldMkLst>
          <pc:docMk/>
          <pc:sldMk cId="3782047689" sldId="266"/>
        </pc:sldMkLst>
      </pc:sldChg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</pc:docChg>
  </pc:docChgLst>
  <pc:docChgLst>
    <pc:chgData name="Amanda Palmer" userId="f95262f8-9c15-4d49-9acd-1109de817fe8" providerId="ADAL" clId="{2DA8B87B-D99E-428E-B05F-B6E5116CB93C}"/>
    <pc:docChg chg="custSel modSld">
      <pc:chgData name="Amanda Palmer" userId="f95262f8-9c15-4d49-9acd-1109de817fe8" providerId="ADAL" clId="{2DA8B87B-D99E-428E-B05F-B6E5116CB93C}" dt="2025-02-05T13:49:04.759" v="4" actId="12789"/>
      <pc:docMkLst>
        <pc:docMk/>
      </pc:docMkLst>
      <pc:sldChg chg="addSp modSp mod">
        <pc:chgData name="Amanda Palmer" userId="f95262f8-9c15-4d49-9acd-1109de817fe8" providerId="ADAL" clId="{2DA8B87B-D99E-428E-B05F-B6E5116CB93C}" dt="2025-02-05T13:49:04.759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2DA8B87B-D99E-428E-B05F-B6E5116CB93C}" dt="2025-02-05T13:49:04.759" v="4" actId="12789"/>
          <ac:picMkLst>
            <pc:docMk/>
            <pc:sldMk cId="220554243" sldId="265"/>
            <ac:picMk id="3" creationId="{DEEA83D0-D6BA-7936-DE7F-AA44542EAF17}"/>
          </ac:picMkLst>
        </pc:picChg>
      </pc:sldChg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  <pc:sldChg chg="addSp delSp modSp mod">
        <pc:chgData name="Brendan Clifford" userId="f8efe35b-a2be-4942-bb79-6dede4f95270" providerId="ADAL" clId="{3B53D122-16E2-42B5-BC23-89BB3BF254B3}" dt="2023-09-05T09:57:55.24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  <pc:sldChg chg="addSp delSp modSp mod">
        <pc:chgData name="Brendan Clifford" userId="f8efe35b-a2be-4942-bb79-6dede4f95270" providerId="ADAL" clId="{4AA35E45-E18E-4829-889E-4E514DEA8BA5}" dt="2023-07-04T14:31:24.54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1-07T10:18:23.316" v="9" actId="12789"/>
      <pc:docMkLst>
        <pc:docMk/>
      </pc:docMkLst>
    </pc:docChg>
  </pc:docChgLst>
  <pc:docChgLst>
    <pc:chgData name="Amanda Palmer" userId="f95262f8-9c15-4d49-9acd-1109de817fe8" providerId="ADAL" clId="{A7C8D6CD-B7B4-4116-9CFC-F1A8F5664498}"/>
    <pc:docChg chg="undo custSel modSld">
      <pc:chgData name="Amanda Palmer" userId="f95262f8-9c15-4d49-9acd-1109de817fe8" providerId="ADAL" clId="{A7C8D6CD-B7B4-4116-9CFC-F1A8F5664498}" dt="2025-01-13T16:39:43.349" v="37" actId="1076"/>
      <pc:docMkLst>
        <pc:docMk/>
      </pc:docMkLst>
    </pc:docChg>
  </pc:docChgLst>
  <pc:docChgLst>
    <pc:chgData name="Amanda Palmer" userId="f95262f8-9c15-4d49-9acd-1109de817fe8" providerId="ADAL" clId="{06FED5A7-E657-4611-8C68-8F6C37930B6D}"/>
    <pc:docChg chg="custSel modSld">
      <pc:chgData name="Amanda Palmer" userId="f95262f8-9c15-4d49-9acd-1109de817fe8" providerId="ADAL" clId="{06FED5A7-E657-4611-8C68-8F6C37930B6D}" dt="2024-11-01T16:17:29.036" v="5" actId="1076"/>
      <pc:docMkLst>
        <pc:docMk/>
      </pc:docMkLst>
      <pc:sldChg chg="addSp delSp modSp mod">
        <pc:chgData name="Amanda Palmer" userId="f95262f8-9c15-4d49-9acd-1109de817fe8" providerId="ADAL" clId="{06FED5A7-E657-4611-8C68-8F6C37930B6D}" dt="2024-11-01T16:17:29.036" v="5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2E6F185-0C59-4CB5-9868-F94A830FF75C}"/>
    <pc:docChg chg="custSel modSld">
      <pc:chgData name="Amanda Palmer" userId="f95262f8-9c15-4d49-9acd-1109de817fe8" providerId="ADAL" clId="{52E6F185-0C59-4CB5-9868-F94A830FF75C}" dt="2024-12-17T13:47:06.067" v="9" actId="12788"/>
      <pc:docMkLst>
        <pc:docMk/>
      </pc:docMkLst>
      <pc:sldChg chg="addSp delSp modSp mod">
        <pc:chgData name="Amanda Palmer" userId="f95262f8-9c15-4d49-9acd-1109de817fe8" providerId="ADAL" clId="{52E6F185-0C59-4CB5-9868-F94A830FF75C}" dt="2024-12-17T13:47:06.067" v="9" actId="12788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A83D0-D6BA-7936-DE7F-AA44542EA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29C8A3-459B-4A2A-BD88-A89530E7C932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95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2025-02-05T13:49:07Z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