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81DEE-E396-4436-A127-90C3C96C4852}" v="1" dt="2025-02-05T13:49:37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52B81DEE-E396-4436-A127-90C3C96C4852}" dt="2025-02-05T13:49:29.372" v="0" actId="478"/>
          <ac:picMkLst>
            <pc:docMk/>
            <pc:sldMk cId="220554243" sldId="265"/>
            <ac:picMk id="3" creationId="{B569877D-EB0B-B21E-19A6-003B375B8C42}"/>
          </ac:picMkLst>
        </pc:picChg>
        <pc:picChg chg="add mod">
          <ac:chgData name="Amanda Palmer" userId="f95262f8-9c15-4d49-9acd-1109de817fe8" providerId="ADAL" clId="{52B81DEE-E396-4436-A127-90C3C96C4852}" dt="2025-02-05T13:49:58.687" v="4" actId="12789"/>
          <ac:picMkLst>
            <pc:docMk/>
            <pc:sldMk cId="220554243" sldId="265"/>
            <ac:picMk id="4" creationId="{43BE0AFB-E9DF-E248-B6DA-4CDAA05232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BE0AFB-E9DF-E248-B6DA-4CDAA052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2025-02-05T13:50:05Z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