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DEF76-CAFD-4B10-928E-CF3A29E837F2}" v="3" dt="2025-02-05T13:50:40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  <pc:sldChg chg="modSp mod">
        <pc:chgData name="Amanda Palmer" userId="f95262f8-9c15-4d49-9acd-1109de817fe8" providerId="ADAL" clId="{F1FDEF76-CAFD-4B10-928E-CF3A29E837F2}" dt="2025-02-05T13:50:58.125" v="4" actId="12789"/>
        <pc:sldMkLst>
          <pc:docMk/>
          <pc:sldMk cId="220554243" sldId="265"/>
        </pc:sldMkLst>
        <pc:picChg chg="mod">
          <ac:chgData name="Amanda Palmer" userId="f95262f8-9c15-4d49-9acd-1109de817fe8" providerId="ADAL" clId="{F1FDEF76-CAFD-4B10-928E-CF3A29E837F2}" dt="2025-02-05T13:50:58.125" v="4" actId="12789"/>
          <ac:picMkLst>
            <pc:docMk/>
            <pc:sldMk cId="220554243" sldId="265"/>
            <ac:picMk id="4" creationId="{AE77F2D8-E78B-37ED-E7E4-81949905E9FD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77F2D8-E78B-37ED-E7E4-81949905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2025-02-05T13:51:09Z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