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D7BD2-114B-49C9-A31B-301B21831A37}" v="1" dt="2025-02-05T14:09:19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  <pc:sldChg chg="addSp delSp modSp mod">
        <pc:chgData name="Amanda Palmer" userId="f95262f8-9c15-4d49-9acd-1109de817fe8" providerId="ADAL" clId="{C24570AE-518E-4BB3-B462-C452DF857905}" dt="2024-12-17T13:43:00.568" v="10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  <pc:sldChg chg="addSp modSp mod">
        <pc:chgData name="Amanda Palmer" userId="f95262f8-9c15-4d49-9acd-1109de817fe8" providerId="ADAL" clId="{B6DD7BD2-114B-49C9-A31B-301B21831A37}" dt="2025-02-05T14:09:39.508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B6DD7BD2-114B-49C9-A31B-301B21831A37}" dt="2025-02-05T14:09:39.508" v="4" actId="12789"/>
          <ac:picMkLst>
            <pc:docMk/>
            <pc:sldMk cId="220554243" sldId="265"/>
            <ac:picMk id="3" creationId="{F4A1DBC4-5E85-83D4-69C2-F2BB08BE2CF9}"/>
          </ac:picMkLst>
        </pc:picChg>
      </pc:sldChg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1DBC4-5E85-83D4-69C2-F2BB08BE2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942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2025-02-05T14:09:40Z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