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30267-9CB0-45C3-A52F-A302AE914BC4}" v="1" dt="2025-02-05T14:10:18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  <pc:sldChg chg="addSp delSp modSp mod">
        <pc:chgData name="Amanda Palmer" userId="f95262f8-9c15-4d49-9acd-1109de817fe8" providerId="ADAL" clId="{21EDEF22-AB61-40C0-A5DB-D339CA87B3C5}" dt="2025-01-13T16:44:00.33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  <pc:picChg chg="del">
          <ac:chgData name="Amanda Palmer" userId="f95262f8-9c15-4d49-9acd-1109de817fe8" providerId="ADAL" clId="{65830267-9CB0-45C3-A52F-A302AE914BC4}" dt="2025-02-05T14:10:10.878" v="0" actId="478"/>
          <ac:picMkLst>
            <pc:docMk/>
            <pc:sldMk cId="220554243" sldId="265"/>
            <ac:picMk id="3" creationId="{E35A0EB2-A01A-316A-2D83-B6BC82B6264A}"/>
          </ac:picMkLst>
        </pc:picChg>
        <pc:picChg chg="add mod">
          <ac:chgData name="Amanda Palmer" userId="f95262f8-9c15-4d49-9acd-1109de817fe8" providerId="ADAL" clId="{65830267-9CB0-45C3-A52F-A302AE914BC4}" dt="2025-02-05T14:11:16.379" v="4" actId="12788"/>
          <ac:picMkLst>
            <pc:docMk/>
            <pc:sldMk cId="220554243" sldId="265"/>
            <ac:picMk id="4" creationId="{BA280E6B-76C7-5BEE-D783-729E8CB69C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280E6B-76C7-5BEE-D783-729E8CB69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2025-02-05T14:11:23Z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