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87476-82B7-41B9-A44C-564A793EC12D}" v="1" dt="2025-02-05T14:13:53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B245E689-7D4D-4259-A28D-9357CE248824}"/>
    <pc:docChg chg="undo custSel modSld">
      <pc:chgData name="Amanda Palmer" userId="f95262f8-9c15-4d49-9acd-1109de817fe8" providerId="ADAL" clId="{B245E689-7D4D-4259-A28D-9357CE248824}" dt="2025-01-13T16:36:53.750" v="20" actId="478"/>
      <pc:docMkLst>
        <pc:docMk/>
      </pc:docMkLst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</pc:docChg>
  </pc:docChgLst>
  <pc:docChgLst>
    <pc:chgData name="Amanda Palmer" userId="f95262f8-9c15-4d49-9acd-1109de817fe8" providerId="ADAL" clId="{2875B050-A555-4449-AFB1-B132317A7CFC}"/>
    <pc:docChg chg="custSel modSld">
      <pc:chgData name="Amanda Palmer" userId="f95262f8-9c15-4d49-9acd-1109de817fe8" providerId="ADAL" clId="{2875B050-A555-4449-AFB1-B132317A7CFC}" dt="2024-12-17T13:56:46.206" v="6" actId="12789"/>
      <pc:docMkLst>
        <pc:docMk/>
      </pc:docMkLst>
    </pc:docChg>
  </pc:docChgLst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3E87476-82B7-41B9-A44C-564A793EC12D}"/>
    <pc:docChg chg="custSel modSld">
      <pc:chgData name="Amanda Palmer" userId="f95262f8-9c15-4d49-9acd-1109de817fe8" providerId="ADAL" clId="{53E87476-82B7-41B9-A44C-564A793EC12D}" dt="2025-02-05T14:14:09.446" v="4" actId="12789"/>
      <pc:docMkLst>
        <pc:docMk/>
      </pc:docMkLst>
      <pc:sldChg chg="addSp delSp modSp mod">
        <pc:chgData name="Amanda Palmer" userId="f95262f8-9c15-4d49-9acd-1109de817fe8" providerId="ADAL" clId="{53E87476-82B7-41B9-A44C-564A793EC12D}" dt="2025-02-05T14:14:09.446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53E87476-82B7-41B9-A44C-564A793EC12D}" dt="2025-02-05T14:14:09.446" v="4" actId="12789"/>
          <ac:picMkLst>
            <pc:docMk/>
            <pc:sldMk cId="220554243" sldId="265"/>
            <ac:picMk id="3" creationId="{5F1BC693-340B-CE63-3997-D82CF2010C94}"/>
          </ac:picMkLst>
        </pc:picChg>
        <pc:picChg chg="del">
          <ac:chgData name="Amanda Palmer" userId="f95262f8-9c15-4d49-9acd-1109de817fe8" providerId="ADAL" clId="{53E87476-82B7-41B9-A44C-564A793EC12D}" dt="2025-02-05T14:13:39.921" v="0" actId="478"/>
          <ac:picMkLst>
            <pc:docMk/>
            <pc:sldMk cId="220554243" sldId="265"/>
            <ac:picMk id="7" creationId="{284FE44D-B098-45D4-1072-ED061771BCFE}"/>
          </ac:picMkLst>
        </pc:picChg>
      </pc:sldChg>
    </pc:docChg>
  </pc:docChgLst>
  <pc:docChgLst>
    <pc:chgData name="Amanda Palmer" userId="f95262f8-9c15-4d49-9acd-1109de817fe8" providerId="ADAL" clId="{866A86BF-4655-45EA-8D54-D31F9984DE55}"/>
    <pc:docChg chg="custSel modSld">
      <pc:chgData name="Amanda Palmer" userId="f95262f8-9c15-4d49-9acd-1109de817fe8" providerId="ADAL" clId="{866A86BF-4655-45EA-8D54-D31F9984DE55}" dt="2024-11-01T16:36:57.011" v="7" actId="1076"/>
      <pc:docMkLst>
        <pc:docMk/>
      </pc:docMkLst>
      <pc:sldChg chg="addSp delSp modSp mod">
        <pc:chgData name="Amanda Palmer" userId="f95262f8-9c15-4d49-9acd-1109de817fe8" providerId="ADAL" clId="{866A86BF-4655-45EA-8D54-D31F9984DE55}" dt="2024-11-01T16:36:57.011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BC693-340B-CE63-3997-D82CF201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5680"/>
            <a:ext cx="6480000" cy="42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69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2025-02-05T14:14:11Z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