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46711-D8DD-43B9-89DC-429CE1EACBD1}" v="1" dt="2025-02-05T14:15:40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  <pc:sldChg chg="addSp delSp modSp mod">
        <pc:chgData name="Amanda Palmer" userId="f95262f8-9c15-4d49-9acd-1109de817fe8" providerId="ADAL" clId="{32446711-D8DD-43B9-89DC-429CE1EACBD1}" dt="2025-02-05T14:15:54.978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32446711-D8DD-43B9-89DC-429CE1EACBD1}" dt="2025-02-05T14:15:31.564" v="0" actId="478"/>
          <ac:picMkLst>
            <pc:docMk/>
            <pc:sldMk cId="220554243" sldId="265"/>
            <ac:picMk id="3" creationId="{82C0A120-6C0B-57A1-DE26-5A934D50AF7D}"/>
          </ac:picMkLst>
        </pc:picChg>
        <pc:picChg chg="add mod">
          <ac:chgData name="Amanda Palmer" userId="f95262f8-9c15-4d49-9acd-1109de817fe8" providerId="ADAL" clId="{32446711-D8DD-43B9-89DC-429CE1EACBD1}" dt="2025-02-05T14:15:54.978" v="4" actId="12789"/>
          <ac:picMkLst>
            <pc:docMk/>
            <pc:sldMk cId="220554243" sldId="265"/>
            <ac:picMk id="4" creationId="{970D23C3-2BFD-CDC0-2911-D5A3A38C7C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D23C3-2BFD-CDC0-2911-D5A3A38C7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2025-02-05T14:15:58Z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