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DC2D8-D12F-412D-AD51-85081F4F54A2}" v="1" dt="2025-02-05T14:18:41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</pc:docChg>
  </pc:docChgLst>
  <pc:docChgLst>
    <pc:chgData name="Brendan Clifford" userId="f8efe35b-a2be-4942-bb79-6dede4f95270" providerId="ADAL" clId="{2B3F7849-D1D5-4BDA-A002-986D208E7F53}"/>
    <pc:docChg chg="custSel modSld">
      <pc:chgData name="Brendan Clifford" userId="f8efe35b-a2be-4942-bb79-6dede4f95270" providerId="ADAL" clId="{2B3F7849-D1D5-4BDA-A002-986D208E7F53}" dt="2024-11-18T13:46:26.291" v="6" actId="14100"/>
      <pc:docMkLst>
        <pc:docMk/>
      </pc:docMkLst>
      <pc:sldChg chg="addSp delSp modSp mod">
        <pc:chgData name="Brendan Clifford" userId="f8efe35b-a2be-4942-bb79-6dede4f95270" providerId="ADAL" clId="{2B3F7849-D1D5-4BDA-A002-986D208E7F53}" dt="2024-11-18T13:46:26.291" v="6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</pc:docChg>
  </pc:docChgLst>
  <pc:docChgLst>
    <pc:chgData name="Amanda Palmer" userId="f95262f8-9c15-4d49-9acd-1109de817fe8" providerId="ADAL" clId="{0228EFDC-1905-441B-A522-68E7A9CEEE00}"/>
    <pc:docChg chg="custSel modSld">
      <pc:chgData name="Amanda Palmer" userId="f95262f8-9c15-4d49-9acd-1109de817fe8" providerId="ADAL" clId="{0228EFDC-1905-441B-A522-68E7A9CEEE00}" dt="2024-12-17T14:03:44.892" v="6" actId="12789"/>
      <pc:docMkLst>
        <pc:docMk/>
      </pc:docMkLst>
      <pc:sldChg chg="addSp delSp modSp mod">
        <pc:chgData name="Amanda Palmer" userId="f95262f8-9c15-4d49-9acd-1109de817fe8" providerId="ADAL" clId="{0228EFDC-1905-441B-A522-68E7A9CEEE00}" dt="2024-12-17T14:03:44.892" v="6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75DC2D8-D12F-412D-AD51-85081F4F54A2}"/>
    <pc:docChg chg="custSel modSld">
      <pc:chgData name="Amanda Palmer" userId="f95262f8-9c15-4d49-9acd-1109de817fe8" providerId="ADAL" clId="{E75DC2D8-D12F-412D-AD51-85081F4F54A2}" dt="2025-02-05T14:18:56.026" v="4" actId="12789"/>
      <pc:docMkLst>
        <pc:docMk/>
      </pc:docMkLst>
      <pc:sldChg chg="addSp delSp modSp mod">
        <pc:chgData name="Amanda Palmer" userId="f95262f8-9c15-4d49-9acd-1109de817fe8" providerId="ADAL" clId="{E75DC2D8-D12F-412D-AD51-85081F4F54A2}" dt="2025-02-05T14:18:56.026" v="4" actId="12789"/>
        <pc:sldMkLst>
          <pc:docMk/>
          <pc:sldMk cId="220554243" sldId="265"/>
        </pc:sldMkLst>
        <pc:picChg chg="del">
          <ac:chgData name="Amanda Palmer" userId="f95262f8-9c15-4d49-9acd-1109de817fe8" providerId="ADAL" clId="{E75DC2D8-D12F-412D-AD51-85081F4F54A2}" dt="2025-02-05T14:18:33.266" v="0" actId="478"/>
          <ac:picMkLst>
            <pc:docMk/>
            <pc:sldMk cId="220554243" sldId="265"/>
            <ac:picMk id="3" creationId="{5622C430-327A-B7CA-C0AC-07B649A0F84F}"/>
          </ac:picMkLst>
        </pc:picChg>
        <pc:picChg chg="add mod">
          <ac:chgData name="Amanda Palmer" userId="f95262f8-9c15-4d49-9acd-1109de817fe8" providerId="ADAL" clId="{E75DC2D8-D12F-412D-AD51-85081F4F54A2}" dt="2025-02-05T14:18:56.026" v="4" actId="12789"/>
          <ac:picMkLst>
            <pc:docMk/>
            <pc:sldMk cId="220554243" sldId="265"/>
            <ac:picMk id="4" creationId="{9DEA2AE5-65D9-76FD-E0F4-C97F8E1EBEEC}"/>
          </ac:picMkLst>
        </pc:picChg>
      </pc:sldChg>
    </pc:docChg>
  </pc:docChgLst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1-07T10:26:17.126" v="15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1-07T10:26:17.126" v="15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  <pc:sldChg chg="addSp delSp modSp mod">
        <pc:chgData name="Brendan Clifford" userId="f8efe35b-a2be-4942-bb79-6dede4f95270" providerId="ADAL" clId="{CCD7E16C-E137-4C5E-9823-2C64FA1C2455}" dt="2023-04-04T09:04:35.309" v="6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  <pc:sldChg chg="addSp delSp modSp mod">
        <pc:chgData name="Brendan Clifford" userId="f8efe35b-a2be-4942-bb79-6dede4f95270" providerId="ADAL" clId="{1800549A-4144-4A65-88D8-DB3892315CA5}" dt="2023-08-03T10:23:42.001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A2AE5-65D9-76FD-E0F4-C97F8E1EB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05566"/>
            <a:ext cx="6480000" cy="42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F31156-BEA2-4609-95EE-F74273A0B18A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2025-02-05T14:19:00Z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