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0D0A0-7349-470A-A2A2-49BA69E6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97293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6C1C1F-4F4E-4639-B9CB-2C6FB06E0609}"/>
</file>

<file path=customXml/itemProps2.xml><?xml version="1.0" encoding="utf-8"?>
<ds:datastoreItem xmlns:ds="http://schemas.openxmlformats.org/officeDocument/2006/customXml" ds:itemID="{F88E29E7-C65E-4480-B1B0-85A239935903}"/>
</file>

<file path=customXml/itemProps3.xml><?xml version="1.0" encoding="utf-8"?>
<ds:datastoreItem xmlns:ds="http://schemas.openxmlformats.org/officeDocument/2006/customXml" ds:itemID="{B61D20AA-3AAA-418A-B37D-FF02E8B61EC0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60</cp:revision>
  <dcterms:created xsi:type="dcterms:W3CDTF">2014-12-01T14:55:27Z</dcterms:created>
  <dcterms:modified xsi:type="dcterms:W3CDTF">2022-01-18T08:24:39Z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7000</vt:r8>
  </property>
  <property fmtid="{D5CDD505-2E9C-101B-9397-08002B2CF9AE}" pid="4" name="MediaServiceImageTags">
    <vt:lpwstr/>
  </property>
</Properties>
</file>