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1EFD2-F17A-41F9-A4A3-F1E6415F8DDF}" v="1" dt="2025-03-06T11:19:11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A6E1EFD2-F17A-41F9-A4A3-F1E6415F8DDF}" dt="2025-03-06T11:19:31.637" v="4" actId="12789"/>
          <ac:picMkLst>
            <pc:docMk/>
            <pc:sldMk cId="220554243" sldId="265"/>
            <ac:picMk id="3" creationId="{8B52A223-17B0-BF01-9FE2-9DEC2209758E}"/>
          </ac:picMkLst>
        </pc:picChg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2A223-17B0-BF01-9FE2-9DEC22097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2025-03-06T11:19:39Z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