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65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>
          <p15:clr>
            <a:srgbClr val="A4A3A4"/>
          </p15:clr>
        </p15:guide>
        <p15:guide id="2" orient="horz" pos="935">
          <p15:clr>
            <a:srgbClr val="A4A3A4"/>
          </p15:clr>
        </p15:guide>
        <p15:guide id="3" orient="horz" pos="3837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2880">
          <p15:clr>
            <a:srgbClr val="A4A3A4"/>
          </p15:clr>
        </p15:guide>
        <p15:guide id="6" pos="237">
          <p15:clr>
            <a:srgbClr val="A4A3A4"/>
          </p15:clr>
        </p15:guide>
        <p15:guide id="7" pos="5215">
          <p15:clr>
            <a:srgbClr val="A4A3A4"/>
          </p15:clr>
        </p15:guide>
        <p15:guide id="8" pos="2789">
          <p15:clr>
            <a:srgbClr val="A4A3A4"/>
          </p15:clr>
        </p15:guide>
        <p15:guide id="9" pos="2971">
          <p15:clr>
            <a:srgbClr val="A4A3A4"/>
          </p15:clr>
        </p15:guide>
        <p15:guide id="10" pos="1927">
          <p15:clr>
            <a:srgbClr val="A4A3A4"/>
          </p15:clr>
        </p15:guide>
        <p15:guide id="11" pos="4876">
          <p15:clr>
            <a:srgbClr val="A4A3A4"/>
          </p15:clr>
        </p15:guide>
        <p15:guide id="12" pos="2014">
          <p15:clr>
            <a:srgbClr val="A4A3A4"/>
          </p15:clr>
        </p15:guide>
        <p15:guide id="13" pos="374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8555ADC-6603-42D7-928A-C4C6FA2261A9}" v="1" dt="2025-03-06T11:20:48.77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40" autoAdjust="0"/>
    <p:restoredTop sz="94660"/>
  </p:normalViewPr>
  <p:slideViewPr>
    <p:cSldViewPr showGuides="1">
      <p:cViewPr varScale="1">
        <p:scale>
          <a:sx n="105" d="100"/>
          <a:sy n="105" d="100"/>
        </p:scale>
        <p:origin x="1482" y="96"/>
      </p:cViewPr>
      <p:guideLst>
        <p:guide orient="horz" pos="2387"/>
        <p:guide orient="horz" pos="935"/>
        <p:guide orient="horz" pos="3837"/>
        <p:guide orient="horz" pos="3974"/>
        <p:guide pos="2880"/>
        <p:guide pos="237"/>
        <p:guide pos="5215"/>
        <p:guide pos="2789"/>
        <p:guide pos="2971"/>
        <p:guide pos="1927"/>
        <p:guide pos="4876"/>
        <p:guide pos="2014"/>
        <p:guide pos="37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anda Palmer" userId="f95262f8-9c15-4d49-9acd-1109de817fe8" providerId="ADAL" clId="{28555ADC-6603-42D7-928A-C4C6FA2261A9}"/>
    <pc:docChg chg="custSel modSld">
      <pc:chgData name="Amanda Palmer" userId="f95262f8-9c15-4d49-9acd-1109de817fe8" providerId="ADAL" clId="{28555ADC-6603-42D7-928A-C4C6FA2261A9}" dt="2025-03-06T11:21:01.882" v="4" actId="12789"/>
      <pc:docMkLst>
        <pc:docMk/>
      </pc:docMkLst>
      <pc:sldChg chg="addSp delSp modSp mod">
        <pc:chgData name="Amanda Palmer" userId="f95262f8-9c15-4d49-9acd-1109de817fe8" providerId="ADAL" clId="{28555ADC-6603-42D7-928A-C4C6FA2261A9}" dt="2025-03-06T11:21:01.882" v="4" actId="12789"/>
        <pc:sldMkLst>
          <pc:docMk/>
          <pc:sldMk cId="220554243" sldId="265"/>
        </pc:sldMkLst>
        <pc:picChg chg="add mod">
          <ac:chgData name="Amanda Palmer" userId="f95262f8-9c15-4d49-9acd-1109de817fe8" providerId="ADAL" clId="{28555ADC-6603-42D7-928A-C4C6FA2261A9}" dt="2025-03-06T11:21:01.882" v="4" actId="12789"/>
          <ac:picMkLst>
            <pc:docMk/>
            <pc:sldMk cId="220554243" sldId="265"/>
            <ac:picMk id="3" creationId="{E2AC0F05-F6E6-4815-753B-810015FFDB9C}"/>
          </ac:picMkLst>
        </pc:picChg>
        <pc:picChg chg="del">
          <ac:chgData name="Amanda Palmer" userId="f95262f8-9c15-4d49-9acd-1109de817fe8" providerId="ADAL" clId="{28555ADC-6603-42D7-928A-C4C6FA2261A9}" dt="2025-03-06T11:20:45.954" v="0" actId="478"/>
          <ac:picMkLst>
            <pc:docMk/>
            <pc:sldMk cId="220554243" sldId="265"/>
            <ac:picMk id="4" creationId="{AE77F2D8-E78B-37ED-E7E4-81949905E9FD}"/>
          </ac:picMkLst>
        </pc:picChg>
      </pc:sldChg>
    </pc:docChg>
  </pc:docChgLst>
  <pc:docChgLst>
    <pc:chgData name="Brendan Clifford" userId="f8efe35b-a2be-4942-bb79-6dede4f95270" providerId="ADAL" clId="{22A33906-7B5E-4857-B031-4334EB2445E5}"/>
    <pc:docChg chg="custSel modSld">
      <pc:chgData name="Brendan Clifford" userId="f8efe35b-a2be-4942-bb79-6dede4f95270" providerId="ADAL" clId="{22A33906-7B5E-4857-B031-4334EB2445E5}" dt="2023-04-04T09:00:06.980" v="4" actId="12789"/>
      <pc:docMkLst>
        <pc:docMk/>
      </pc:docMkLst>
      <pc:sldChg chg="addSp delSp modSp mod">
        <pc:chgData name="Brendan Clifford" userId="f8efe35b-a2be-4942-bb79-6dede4f95270" providerId="ADAL" clId="{22A33906-7B5E-4857-B031-4334EB2445E5}" dt="2023-04-04T09:00:06.980" v="4" actId="12789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59A613D7-F068-48AB-8BEA-CD667DF48069}"/>
    <pc:docChg chg="custSel modSld">
      <pc:chgData name="Brendan Clifford" userId="f8efe35b-a2be-4942-bb79-6dede4f95270" providerId="ADAL" clId="{59A613D7-F068-48AB-8BEA-CD667DF48069}" dt="2023-08-03T10:16:41.586" v="4" actId="12789"/>
      <pc:docMkLst>
        <pc:docMk/>
      </pc:docMkLst>
      <pc:sldChg chg="addSp delSp modSp mod">
        <pc:chgData name="Brendan Clifford" userId="f8efe35b-a2be-4942-bb79-6dede4f95270" providerId="ADAL" clId="{59A613D7-F068-48AB-8BEA-CD667DF48069}" dt="2023-08-03T10:16:41.586" v="4" actId="12789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76B27DB0-DA6B-4CDD-ABB1-7D8DF55068CA}"/>
    <pc:docChg chg="custSel modSld">
      <pc:chgData name="Brendan Clifford" userId="f8efe35b-a2be-4942-bb79-6dede4f95270" providerId="ADAL" clId="{76B27DB0-DA6B-4CDD-ABB1-7D8DF55068CA}" dt="2023-05-02T07:50:10.894" v="4" actId="12789"/>
      <pc:docMkLst>
        <pc:docMk/>
      </pc:docMkLst>
      <pc:sldChg chg="addSp delSp modSp mod">
        <pc:chgData name="Brendan Clifford" userId="f8efe35b-a2be-4942-bb79-6dede4f95270" providerId="ADAL" clId="{76B27DB0-DA6B-4CDD-ABB1-7D8DF55068CA}" dt="2023-05-02T07:50:10.894" v="4" actId="12789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025BCBD0-F8C5-44CC-83E7-125A5C1DEFFD}"/>
    <pc:docChg chg="custSel modSld">
      <pc:chgData name="Brendan Clifford" userId="f8efe35b-a2be-4942-bb79-6dede4f95270" providerId="ADAL" clId="{025BCBD0-F8C5-44CC-83E7-125A5C1DEFFD}" dt="2023-11-07T10:19:43.382" v="9" actId="12789"/>
      <pc:docMkLst>
        <pc:docMk/>
      </pc:docMkLst>
    </pc:docChg>
  </pc:docChgLst>
  <pc:docChgLst>
    <pc:chgData name="Brendan Clifford" userId="f8efe35b-a2be-4942-bb79-6dede4f95270" providerId="ADAL" clId="{366C8C67-34A8-42DF-A7B8-176BC02E3E4B}"/>
    <pc:docChg chg="custSel modSld">
      <pc:chgData name="Brendan Clifford" userId="f8efe35b-a2be-4942-bb79-6dede4f95270" providerId="ADAL" clId="{366C8C67-34A8-42DF-A7B8-176BC02E3E4B}" dt="2023-06-06T10:03:44.549" v="4" actId="12789"/>
      <pc:docMkLst>
        <pc:docMk/>
      </pc:docMkLst>
    </pc:docChg>
  </pc:docChgLst>
  <pc:docChgLst>
    <pc:chgData name="Amanda Palmer" userId="f95262f8-9c15-4d49-9acd-1109de817fe8" providerId="ADAL" clId="{345FCE59-26DB-4A84-B07F-714B82CCF20F}"/>
    <pc:docChg chg="custSel modSld">
      <pc:chgData name="Amanda Palmer" userId="f95262f8-9c15-4d49-9acd-1109de817fe8" providerId="ADAL" clId="{345FCE59-26DB-4A84-B07F-714B82CCF20F}" dt="2025-01-13T16:41:23.385" v="5" actId="12789"/>
      <pc:docMkLst>
        <pc:docMk/>
      </pc:docMkLst>
      <pc:sldChg chg="addSp delSp modSp mod">
        <pc:chgData name="Amanda Palmer" userId="f95262f8-9c15-4d49-9acd-1109de817fe8" providerId="ADAL" clId="{345FCE59-26DB-4A84-B07F-714B82CCF20F}" dt="2025-01-13T16:41:23.385" v="5" actId="12789"/>
        <pc:sldMkLst>
          <pc:docMk/>
          <pc:sldMk cId="220554243" sldId="265"/>
        </pc:sldMkLst>
      </pc:sldChg>
    </pc:docChg>
  </pc:docChgLst>
  <pc:docChgLst>
    <pc:chgData name="Amanda Palmer" userId="f95262f8-9c15-4d49-9acd-1109de817fe8" providerId="ADAL" clId="{0A1C873C-9337-4A38-BE7E-0A0D8E34E3D1}"/>
    <pc:docChg chg="custSel modSld">
      <pc:chgData name="Amanda Palmer" userId="f95262f8-9c15-4d49-9acd-1109de817fe8" providerId="ADAL" clId="{0A1C873C-9337-4A38-BE7E-0A0D8E34E3D1}" dt="2024-10-02T15:31:24.679" v="10" actId="12789"/>
      <pc:docMkLst>
        <pc:docMk/>
      </pc:docMkLst>
    </pc:docChg>
  </pc:docChgLst>
  <pc:docChgLst>
    <pc:chgData name="Brendan Clifford" userId="f8efe35b-a2be-4942-bb79-6dede4f95270" providerId="ADAL" clId="{2527E62C-5208-4823-B84E-BA6F82436C45}"/>
    <pc:docChg chg="custSel modSld">
      <pc:chgData name="Brendan Clifford" userId="f8efe35b-a2be-4942-bb79-6dede4f95270" providerId="ADAL" clId="{2527E62C-5208-4823-B84E-BA6F82436C45}" dt="2023-07-04T14:32:29.929" v="5" actId="12789"/>
      <pc:docMkLst>
        <pc:docMk/>
      </pc:docMkLst>
    </pc:docChg>
  </pc:docChgLst>
  <pc:docChgLst>
    <pc:chgData name="Brendan Clifford" userId="f8efe35b-a2be-4942-bb79-6dede4f95270" providerId="ADAL" clId="{08CA0A17-7B17-46F0-B382-0954FA667CB2}"/>
    <pc:docChg chg="custSel modSld">
      <pc:chgData name="Brendan Clifford" userId="f8efe35b-a2be-4942-bb79-6dede4f95270" providerId="ADAL" clId="{08CA0A17-7B17-46F0-B382-0954FA667CB2}" dt="2023-02-06T14:36:13.052" v="4" actId="12789"/>
      <pc:docMkLst>
        <pc:docMk/>
      </pc:docMkLst>
      <pc:sldChg chg="addSp delSp modSp mod">
        <pc:chgData name="Brendan Clifford" userId="f8efe35b-a2be-4942-bb79-6dede4f95270" providerId="ADAL" clId="{08CA0A17-7B17-46F0-B382-0954FA667CB2}" dt="2023-02-06T14:36:13.052" v="4" actId="12789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B99C460B-EB89-4E23-9080-D90F1FFF6C25}"/>
    <pc:docChg chg="custSel modSld">
      <pc:chgData name="Brendan Clifford" userId="f8efe35b-a2be-4942-bb79-6dede4f95270" providerId="ADAL" clId="{B99C460B-EB89-4E23-9080-D90F1FFF6C25}" dt="2024-11-07T09:58:12.395" v="5" actId="12789"/>
      <pc:docMkLst>
        <pc:docMk/>
      </pc:docMkLst>
      <pc:sldChg chg="addSp modSp mod">
        <pc:chgData name="Brendan Clifford" userId="f8efe35b-a2be-4942-bb79-6dede4f95270" providerId="ADAL" clId="{B99C460B-EB89-4E23-9080-D90F1FFF6C25}" dt="2024-11-07T09:58:12.395" v="5" actId="12789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D2957F84-C01B-42D2-BF4D-A2DE324D990F}"/>
    <pc:docChg chg="custSel modSld">
      <pc:chgData name="Brendan Clifford" userId="f8efe35b-a2be-4942-bb79-6dede4f95270" providerId="ADAL" clId="{D2957F84-C01B-42D2-BF4D-A2DE324D990F}" dt="2023-03-07T11:31:57.148" v="4" actId="12789"/>
      <pc:docMkLst>
        <pc:docMk/>
      </pc:docMkLst>
      <pc:sldChg chg="addSp delSp modSp mod">
        <pc:chgData name="Brendan Clifford" userId="f8efe35b-a2be-4942-bb79-6dede4f95270" providerId="ADAL" clId="{D2957F84-C01B-42D2-BF4D-A2DE324D990F}" dt="2023-03-07T11:31:57.148" v="4" actId="12789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9245FC8F-0C41-408A-9106-776C5D8CBF68}"/>
    <pc:docChg chg="custSel modSld">
      <pc:chgData name="Brendan Clifford" userId="f8efe35b-a2be-4942-bb79-6dede4f95270" providerId="ADAL" clId="{9245FC8F-0C41-408A-9106-776C5D8CBF68}" dt="2023-09-05T09:59:00.947" v="4" actId="12789"/>
      <pc:docMkLst>
        <pc:docMk/>
      </pc:docMkLst>
      <pc:sldChg chg="addSp delSp modSp mod">
        <pc:chgData name="Brendan Clifford" userId="f8efe35b-a2be-4942-bb79-6dede4f95270" providerId="ADAL" clId="{9245FC8F-0C41-408A-9106-776C5D8CBF68}" dt="2023-09-05T09:59:00.947" v="4" actId="12789"/>
        <pc:sldMkLst>
          <pc:docMk/>
          <pc:sldMk cId="220554243" sldId="265"/>
        </pc:sldMkLst>
      </pc:sldChg>
    </pc:docChg>
  </pc:docChgLst>
  <pc:docChgLst>
    <pc:chgData name="Amanda Palmer" userId="f95262f8-9c15-4d49-9acd-1109de817fe8" providerId="ADAL" clId="{F1FDEF76-CAFD-4B10-928E-CF3A29E837F2}"/>
    <pc:docChg chg="custSel modSld">
      <pc:chgData name="Amanda Palmer" userId="f95262f8-9c15-4d49-9acd-1109de817fe8" providerId="ADAL" clId="{F1FDEF76-CAFD-4B10-928E-CF3A29E837F2}" dt="2025-02-05T13:50:58.125" v="4" actId="12789"/>
      <pc:docMkLst>
        <pc:docMk/>
      </pc:docMkLst>
    </pc:docChg>
  </pc:docChgLst>
  <pc:docChgLst>
    <pc:chgData name="Amanda Palmer" userId="f95262f8-9c15-4d49-9acd-1109de817fe8" providerId="ADAL" clId="{4E6DCE52-5283-47FC-B136-4707C86FAFCD}"/>
    <pc:docChg chg="custSel modSld">
      <pc:chgData name="Amanda Palmer" userId="f95262f8-9c15-4d49-9acd-1109de817fe8" providerId="ADAL" clId="{4E6DCE52-5283-47FC-B136-4707C86FAFCD}" dt="2024-11-01T16:19:26.361" v="5" actId="1076"/>
      <pc:docMkLst>
        <pc:docMk/>
      </pc:docMkLst>
    </pc:docChg>
  </pc:docChgLst>
  <pc:docChgLst>
    <pc:chgData name="Amanda Palmer" userId="f95262f8-9c15-4d49-9acd-1109de817fe8" providerId="ADAL" clId="{FDBB4799-008C-445E-8E26-BED3E09209CE}"/>
    <pc:docChg chg="undo custSel modSld">
      <pc:chgData name="Amanda Palmer" userId="f95262f8-9c15-4d49-9acd-1109de817fe8" providerId="ADAL" clId="{FDBB4799-008C-445E-8E26-BED3E09209CE}" dt="2024-12-17T13:53:53.683" v="13" actId="12789"/>
      <pc:docMkLst>
        <pc:docMk/>
      </pc:docMkLst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4027A-D2EC-465C-84C8-FAC33F0E958C}" type="datetimeFigureOut">
              <a:rPr lang="en-GB" smtClean="0"/>
              <a:t>06/03/2025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94EA3-8407-4675-A268-22691629A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261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94EA3-8407-4675-A268-22691629AD8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476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600" y="259200"/>
            <a:ext cx="131524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974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947820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68542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919" y="260648"/>
            <a:ext cx="1310694" cy="72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4149081"/>
            <a:ext cx="9144000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749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963009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2880320"/>
            <a:ext cx="9143998" cy="39776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320586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grey">
    <p:bg>
      <p:bgPr>
        <a:solidFill>
          <a:schemeClr val="bg2"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897524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097524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716462" y="1484313"/>
            <a:ext cx="4121149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749314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716463" y="1484314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4716463" y="3932238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713253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4365104"/>
            <a:ext cx="2754312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304799" y="1484313"/>
            <a:ext cx="2754313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197225" y="1484313"/>
            <a:ext cx="2749550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084887" y="1484313"/>
            <a:ext cx="2752725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Content Placeholder 2"/>
          <p:cNvSpPr>
            <a:spLocks noGrp="1"/>
          </p:cNvSpPr>
          <p:nvPr>
            <p:ph idx="15"/>
          </p:nvPr>
        </p:nvSpPr>
        <p:spPr>
          <a:xfrm>
            <a:off x="3197225" y="4365104"/>
            <a:ext cx="2749549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6"/>
          </p:nvPr>
        </p:nvSpPr>
        <p:spPr>
          <a:xfrm>
            <a:off x="6084888" y="4365104"/>
            <a:ext cx="2752724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84686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1" y="234000"/>
            <a:ext cx="6427440" cy="99412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484313"/>
            <a:ext cx="8532813" cy="47529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944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</p:spTree>
    <p:extLst>
      <p:ext uri="{BB962C8B-B14F-4D97-AF65-F5344CB8AC3E}">
        <p14:creationId xmlns:p14="http://schemas.microsoft.com/office/powerpoint/2010/main" val="914211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62" r:id="rId4"/>
    <p:sldLayoutId id="2147483661" r:id="rId5"/>
    <p:sldLayoutId id="2147483650" r:id="rId6"/>
    <p:sldLayoutId id="2147483658" r:id="rId7"/>
    <p:sldLayoutId id="2147483659" r:id="rId8"/>
    <p:sldLayoutId id="2147483660" r:id="rId9"/>
    <p:sldLayoutId id="2147483654" r:id="rId10"/>
    <p:sldLayoutId id="2147483655" r:id="rId11"/>
  </p:sldLayoutIdLst>
  <p:hf sldNum="0"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55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700" kern="1200">
          <a:solidFill>
            <a:schemeClr val="bg2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2pPr>
      <a:lvl3pPr marL="360363" indent="-179388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000" kern="1200">
          <a:solidFill>
            <a:schemeClr val="bg2"/>
          </a:solidFill>
          <a:latin typeface="+mn-lt"/>
          <a:ea typeface="+mn-ea"/>
          <a:cs typeface="+mn-cs"/>
        </a:defRPr>
      </a:lvl4pPr>
      <a:lvl5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0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34000"/>
            <a:ext cx="7075511" cy="994122"/>
          </a:xfrm>
        </p:spPr>
        <p:txBody>
          <a:bodyPr/>
          <a:lstStyle/>
          <a:p>
            <a:r>
              <a:rPr lang="en-US" dirty="0"/>
              <a:t>Platinum in key emerging market currencies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Investment Research Charts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649220"/>
            <a:ext cx="2771800" cy="220877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2AC0F05-F6E6-4815-753B-810015FFDB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2000" y="1313558"/>
            <a:ext cx="6480000" cy="4230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54243"/>
      </p:ext>
    </p:extLst>
  </p:cSld>
  <p:clrMapOvr>
    <a:masterClrMapping/>
  </p:clrMapOvr>
</p:sld>
</file>

<file path=ppt/theme/theme1.xml><?xml version="1.0" encoding="utf-8"?>
<a:theme xmlns:a="http://schemas.openxmlformats.org/drawingml/2006/main" name="WPIC_PowerPoint template 2">
  <a:themeElements>
    <a:clrScheme name="WPIC Brand Colours">
      <a:dk1>
        <a:srgbClr val="0092BC"/>
      </a:dk1>
      <a:lt1>
        <a:sysClr val="window" lastClr="FFFFFF"/>
      </a:lt1>
      <a:dk2>
        <a:srgbClr val="000000"/>
      </a:dk2>
      <a:lt2>
        <a:srgbClr val="8C857B"/>
      </a:lt2>
      <a:accent1>
        <a:srgbClr val="00AFAA"/>
      </a:accent1>
      <a:accent2>
        <a:srgbClr val="7F56C5"/>
      </a:accent2>
      <a:accent3>
        <a:srgbClr val="FF9E16"/>
      </a:accent3>
      <a:accent4>
        <a:srgbClr val="FFE01E"/>
      </a:accent4>
      <a:accent5>
        <a:srgbClr val="EB5C5F"/>
      </a:accent5>
      <a:accent6>
        <a:srgbClr val="C482B7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7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700" dirty="0">
            <a:solidFill>
              <a:schemeClr val="bg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5db43ab-1801-4567-a18a-039d6ef15159" xsi:nil="true"/>
    <lcf76f155ced4ddcb4097134ff3c332f xmlns="d73d00da-9fc2-43cf-afdd-129fc9c402e5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32D5BC7D6564479AD70D2EF8A32AEB" ma:contentTypeVersion="15" ma:contentTypeDescription="Create a new document." ma:contentTypeScope="" ma:versionID="a6769835210fb1974cbff63887ab4e6e">
  <xsd:schema xmlns:xsd="http://www.w3.org/2001/XMLSchema" xmlns:xs="http://www.w3.org/2001/XMLSchema" xmlns:p="http://schemas.microsoft.com/office/2006/metadata/properties" xmlns:ns2="d73d00da-9fc2-43cf-afdd-129fc9c402e5" xmlns:ns3="75db43ab-1801-4567-a18a-039d6ef15159" targetNamespace="http://schemas.microsoft.com/office/2006/metadata/properties" ma:root="true" ma:fieldsID="4d9d26b0e204f0607ea324a86700b8cf" ns2:_="" ns3:_="">
    <xsd:import namespace="d73d00da-9fc2-43cf-afdd-129fc9c402e5"/>
    <xsd:import namespace="75db43ab-1801-4567-a18a-039d6ef151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3d00da-9fc2-43cf-afdd-129fc9c402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aa33378-480a-4e61-800b-f766d48836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db43ab-1801-4567-a18a-039d6ef1515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19d95369-2e9b-4b76-b566-2cb75c5c0c63}" ma:internalName="TaxCatchAll" ma:showField="CatchAllData" ma:web="75db43ab-1801-4567-a18a-039d6ef1515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F2D8A1D-F800-4D4F-8FD3-CCB8E64697C8}">
  <ds:schemaRefs>
    <ds:schemaRef ds:uri="http://schemas.microsoft.com/office/2006/metadata/properties"/>
    <ds:schemaRef ds:uri="http://schemas.microsoft.com/office/infopath/2007/PartnerControls"/>
    <ds:schemaRef ds:uri="75db43ab-1801-4567-a18a-039d6ef15159"/>
    <ds:schemaRef ds:uri="d73d00da-9fc2-43cf-afdd-129fc9c402e5"/>
  </ds:schemaRefs>
</ds:datastoreItem>
</file>

<file path=customXml/itemProps2.xml><?xml version="1.0" encoding="utf-8"?>
<ds:datastoreItem xmlns:ds="http://schemas.openxmlformats.org/officeDocument/2006/customXml" ds:itemID="{0624F1B4-F9C7-4F58-9521-6E8244EA447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73d00da-9fc2-43cf-afdd-129fc9c402e5"/>
    <ds:schemaRef ds:uri="75db43ab-1801-4567-a18a-039d6ef1515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CE2AEC9-90C8-4DC6-8DF5-C831F584D65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WPIC_PowerPoint template 2</Template>
  <TotalTime>293</TotalTime>
  <Words>10</Words>
  <Application>Microsoft Office PowerPoint</Application>
  <PresentationFormat>On-screen Show (4:3)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WPIC_PowerPoint template 2</vt:lpstr>
      <vt:lpstr>Platinum in key emerging market currencies</vt:lpstr>
    </vt:vector>
  </TitlesOfParts>
  <Company>Anglo American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Platinum Price over the last 40 years</dc:title>
  <dc:creator>Lawson, Kemide</dc:creator>
  <cp:lastModifiedBy>Amanda Palmer</cp:lastModifiedBy>
  <cp:revision>117</cp:revision>
  <dcterms:created xsi:type="dcterms:W3CDTF">2014-12-01T14:55:27Z</dcterms:created>
  <dcterms:modified xsi:type="dcterms:W3CDTF">2025-03-06T11:21:09Z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0x0101008432D5BC7D6564479AD70D2EF8A32AEB</vt:lpwstr>
  </property>
  <property fmtid="{D5CDD505-2E9C-101B-9397-08002B2CF9AE}" pid="3" name="Order">
    <vt:r8>7300</vt:r8>
  </property>
  <property fmtid="{D5CDD505-2E9C-101B-9397-08002B2CF9AE}" pid="4" name="MediaServiceImageTags">
    <vt:lpwstr/>
  </property>
</Properties>
</file>