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37A47-4081-4BD0-9E0E-705E9FE5D936}" v="3" dt="2025-03-06T11:22:29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CD97A6AF-C764-4072-9354-DB458AC7115A}"/>
    <pc:docChg chg="undo custSel modSld">
      <pc:chgData name="Amanda Palmer" userId="f95262f8-9c15-4d49-9acd-1109de817fe8" providerId="ADAL" clId="{CD97A6AF-C764-4072-9354-DB458AC7115A}" dt="2024-10-02T15:33:04.047" v="14" actId="12788"/>
      <pc:docMkLst>
        <pc:docMk/>
      </pc:docMkLst>
    </pc:docChg>
  </pc:docChgLst>
  <pc:docChgLst>
    <pc:chgData name="Amanda Palmer" userId="f95262f8-9c15-4d49-9acd-1109de817fe8" providerId="ADAL" clId="{C24570AE-518E-4BB3-B462-C452DF857905}"/>
    <pc:docChg chg="undo custSel modSld">
      <pc:chgData name="Amanda Palmer" userId="f95262f8-9c15-4d49-9acd-1109de817fe8" providerId="ADAL" clId="{C24570AE-518E-4BB3-B462-C452DF857905}" dt="2024-12-17T13:43:00.568" v="10" actId="14100"/>
      <pc:docMkLst>
        <pc:docMk/>
      </pc:docMkLst>
    </pc:docChg>
  </pc:docChgLst>
  <pc:docChgLst>
    <pc:chgData name="Brendan Clifford" userId="f8efe35b-a2be-4942-bb79-6dede4f95270" providerId="ADAL" clId="{D92BE44D-0155-4A37-A29B-E9AC56171269}"/>
    <pc:docChg chg="custSel modSld">
      <pc:chgData name="Brendan Clifford" userId="f8efe35b-a2be-4942-bb79-6dede4f95270" providerId="ADAL" clId="{D92BE44D-0155-4A37-A29B-E9AC56171269}" dt="2024-11-07T09:58:34.612" v="4" actId="12789"/>
      <pc:docMkLst>
        <pc:docMk/>
      </pc:docMkLst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  <pc:sldChg chg="addSp delSp modSp mod">
        <pc:chgData name="Brendan Clifford" userId="f8efe35b-a2be-4942-bb79-6dede4f95270" providerId="ADAL" clId="{CB7E1D42-2172-476F-851F-4FEEA55BC3ED}" dt="2023-07-04T14:42:29.31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</pc:docChg>
  </pc:docChgLst>
  <pc:docChgLst>
    <pc:chgData name="Amanda Palmer" userId="f95262f8-9c15-4d49-9acd-1109de817fe8" providerId="ADAL" clId="{B6DD7BD2-114B-49C9-A31B-301B21831A37}"/>
    <pc:docChg chg="custSel modSld">
      <pc:chgData name="Amanda Palmer" userId="f95262f8-9c15-4d49-9acd-1109de817fe8" providerId="ADAL" clId="{B6DD7BD2-114B-49C9-A31B-301B21831A37}" dt="2025-02-05T14:09:39.508" v="4" actId="12789"/>
      <pc:docMkLst>
        <pc:docMk/>
      </pc:docMkLst>
    </pc:docChg>
  </pc:docChgLst>
  <pc:docChgLst>
    <pc:chgData name="Amanda Palmer" userId="f95262f8-9c15-4d49-9acd-1109de817fe8" providerId="ADAL" clId="{B2C37A47-4081-4BD0-9E0E-705E9FE5D936}"/>
    <pc:docChg chg="custSel modSld">
      <pc:chgData name="Amanda Palmer" userId="f95262f8-9c15-4d49-9acd-1109de817fe8" providerId="ADAL" clId="{B2C37A47-4081-4BD0-9E0E-705E9FE5D936}" dt="2025-03-06T11:22:48.427" v="7" actId="12789"/>
      <pc:docMkLst>
        <pc:docMk/>
      </pc:docMkLst>
      <pc:sldChg chg="addSp delSp modSp mod">
        <pc:chgData name="Amanda Palmer" userId="f95262f8-9c15-4d49-9acd-1109de817fe8" providerId="ADAL" clId="{B2C37A47-4081-4BD0-9E0E-705E9FE5D936}" dt="2025-03-06T11:22:48.427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B2C37A47-4081-4BD0-9E0E-705E9FE5D936}" dt="2025-03-06T11:22:29.703" v="3"/>
          <ac:graphicFrameMkLst>
            <pc:docMk/>
            <pc:sldMk cId="220554243" sldId="265"/>
            <ac:graphicFrameMk id="4" creationId="{00000000-0008-0000-0300-000002000000}"/>
          </ac:graphicFrameMkLst>
        </pc:graphicFrameChg>
        <pc:picChg chg="del">
          <ac:chgData name="Amanda Palmer" userId="f95262f8-9c15-4d49-9acd-1109de817fe8" providerId="ADAL" clId="{B2C37A47-4081-4BD0-9E0E-705E9FE5D936}" dt="2025-03-06T11:22:24.531" v="0" actId="478"/>
          <ac:picMkLst>
            <pc:docMk/>
            <pc:sldMk cId="220554243" sldId="265"/>
            <ac:picMk id="3" creationId="{F4A1DBC4-5E85-83D4-69C2-F2BB08BE2CF9}"/>
          </ac:picMkLst>
        </pc:picChg>
        <pc:picChg chg="add mod">
          <ac:chgData name="Amanda Palmer" userId="f95262f8-9c15-4d49-9acd-1109de817fe8" providerId="ADAL" clId="{B2C37A47-4081-4BD0-9E0E-705E9FE5D936}" dt="2025-03-06T11:22:48.427" v="7" actId="12789"/>
          <ac:picMkLst>
            <pc:docMk/>
            <pc:sldMk cId="220554243" sldId="265"/>
            <ac:picMk id="6" creationId="{CBF7717B-3C41-A942-6180-7D33E63F18AB}"/>
          </ac:picMkLst>
        </pc:picChg>
      </pc:sldChg>
    </pc:docChg>
  </pc:docChgLst>
  <pc:docChgLst>
    <pc:chgData name="Brendan Clifford" userId="f8efe35b-a2be-4942-bb79-6dede4f95270" providerId="ADAL" clId="{AD78D9E8-D13A-44A9-9015-FE439E6A33D4}"/>
    <pc:docChg chg="custSel modSld">
      <pc:chgData name="Brendan Clifford" userId="f8efe35b-a2be-4942-bb79-6dede4f95270" providerId="ADAL" clId="{AD78D9E8-D13A-44A9-9015-FE439E6A33D4}" dt="2024-12-17T15:13:35.740" v="6" actId="12789"/>
      <pc:docMkLst>
        <pc:docMk/>
      </pc:docMkLst>
      <pc:sldChg chg="addSp delSp modSp mod">
        <pc:chgData name="Brendan Clifford" userId="f8efe35b-a2be-4942-bb79-6dede4f95270" providerId="ADAL" clId="{AD78D9E8-D13A-44A9-9015-FE439E6A33D4}" dt="2024-12-17T15:13:35.740" v="6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1-07T10:20:36.165" v="10" actId="12789"/>
      <pc:docMkLst>
        <pc:docMk/>
      </pc:docMkLst>
    </pc:docChg>
  </pc:docChgLst>
  <pc:docChgLst>
    <pc:chgData name="Amanda Palmer" userId="f95262f8-9c15-4d49-9acd-1109de817fe8" providerId="ADAL" clId="{5EF40B6D-4950-4752-B8AA-EFEBCCBDDE01}"/>
    <pc:docChg chg="custSel modSld">
      <pc:chgData name="Amanda Palmer" userId="f95262f8-9c15-4d49-9acd-1109de817fe8" providerId="ADAL" clId="{5EF40B6D-4950-4752-B8AA-EFEBCCBDDE01}" dt="2025-01-13T16:42:44.863" v="4" actId="12789"/>
      <pc:docMkLst>
        <pc:docMk/>
      </pc:docMkLst>
      <pc:sldChg chg="addSp delSp modSp mod">
        <pc:chgData name="Amanda Palmer" userId="f95262f8-9c15-4d49-9acd-1109de817fe8" providerId="ADAL" clId="{5EF40B6D-4950-4752-B8AA-EFEBCCBDDE01}" dt="2025-01-13T16:42:44.863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  <pc:sldChg chg="addSp delSp modSp mod">
        <pc:chgData name="Brendan Clifford" userId="f8efe35b-a2be-4942-bb79-6dede4f95270" providerId="ADAL" clId="{0916904E-6350-4DA6-949B-229329DEBF20}" dt="2023-02-06T14:36:39.79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5E7FA4F-FCB3-42E7-8F78-E0D562578D24}"/>
    <pc:docChg chg="custSel modSld">
      <pc:chgData name="Amanda Palmer" userId="f95262f8-9c15-4d49-9acd-1109de817fe8" providerId="ADAL" clId="{85E7FA4F-FCB3-42E7-8F78-E0D562578D24}" dt="2024-11-01T16:28:52.936" v="6" actId="1076"/>
      <pc:docMkLst>
        <pc:docMk/>
      </pc:docMkLst>
      <pc:sldChg chg="addSp delSp modSp mod">
        <pc:chgData name="Amanda Palmer" userId="f95262f8-9c15-4d49-9acd-1109de817fe8" providerId="ADAL" clId="{85E7FA4F-FCB3-42E7-8F78-E0D562578D24}" dt="2024-11-01T16:28:52.936" v="6" actId="1076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7717B-3C41-A942-6180-7D33E63F1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337B13-2040-41E4-A16E-4BEB3D75E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110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2025-03-06T11:22:54Z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