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4EF0F-D8D7-4101-A81D-FA12932B747F}" v="1" dt="2025-03-06T11:24:0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  <pc:sldChg chg="addSp delSp modSp mod">
        <pc:chgData name="Amanda Palmer" userId="f95262f8-9c15-4d49-9acd-1109de817fe8" providerId="ADAL" clId="{6C24EF0F-D8D7-4101-A81D-FA12932B747F}" dt="2025-03-06T11:24:24.604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6C24EF0F-D8D7-4101-A81D-FA12932B747F}" dt="2025-03-06T11:24:24.604" v="4" actId="12789"/>
          <ac:picMkLst>
            <pc:docMk/>
            <pc:sldMk cId="220554243" sldId="265"/>
            <ac:picMk id="3" creationId="{FF2024EB-F140-77AD-5496-8125A3CCFD27}"/>
          </ac:picMkLst>
        </pc:picChg>
        <pc:picChg chg="del">
          <ac:chgData name="Amanda Palmer" userId="f95262f8-9c15-4d49-9acd-1109de817fe8" providerId="ADAL" clId="{6C24EF0F-D8D7-4101-A81D-FA12932B747F}" dt="2025-03-06T11:24:00.697" v="0" actId="478"/>
          <ac:picMkLst>
            <pc:docMk/>
            <pc:sldMk cId="220554243" sldId="265"/>
            <ac:picMk id="4" creationId="{BA280E6B-76C7-5BEE-D783-729E8CB69CEA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024EB-F140-77AD-5496-8125A3CCF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2025-03-06T11:24:25Z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