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B727C-9F76-472E-A335-6A106C78BF2C}" v="1" dt="2025-03-06T11:26:41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FB727C-9F76-472E-A335-6A106C78BF2C}"/>
    <pc:docChg chg="custSel modSld">
      <pc:chgData name="Amanda Palmer" userId="f95262f8-9c15-4d49-9acd-1109de817fe8" providerId="ADAL" clId="{28FB727C-9F76-472E-A335-6A106C78BF2C}" dt="2025-03-06T11:26:53.520" v="4" actId="12789"/>
      <pc:docMkLst>
        <pc:docMk/>
      </pc:docMkLst>
      <pc:sldChg chg="modSp mod">
        <pc:chgData name="Amanda Palmer" userId="f95262f8-9c15-4d49-9acd-1109de817fe8" providerId="ADAL" clId="{28FB727C-9F76-472E-A335-6A106C78BF2C}" dt="2025-03-06T11:26:53.520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28FB727C-9F76-472E-A335-6A106C78BF2C}" dt="2025-03-06T11:26:53.520" v="4" actId="12789"/>
          <ac:picMkLst>
            <pc:docMk/>
            <pc:sldMk cId="220554243" sldId="265"/>
            <ac:picMk id="4" creationId="{E5D86135-6E02-6E78-FF0E-9CC2D2C2A34A}"/>
          </ac:picMkLst>
        </pc:picChg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D86135-6E02-6E78-FF0E-9CC2D2C2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2025-03-06T11:26:53Z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