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E45E3F-827C-4AD1-9979-DB12B76F4726}" v="1" dt="2025-03-06T11:28:02.2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7CBBB016-760E-46EB-A94F-01CA7DA977E0}"/>
    <pc:docChg chg="custSel modSld">
      <pc:chgData name="Brendan Clifford" userId="f8efe35b-a2be-4942-bb79-6dede4f95270" providerId="ADAL" clId="{7CBBB016-760E-46EB-A94F-01CA7DA977E0}" dt="2023-08-03T10:20:08.717" v="4" actId="12789"/>
      <pc:docMkLst>
        <pc:docMk/>
      </pc:docMkLst>
    </pc:docChg>
  </pc:docChgLst>
  <pc:docChgLst>
    <pc:chgData name="Brendan Clifford" userId="f8efe35b-a2be-4942-bb79-6dede4f95270" providerId="ADAL" clId="{8FED93FC-1F15-4CD0-A821-2EFEE6318A1F}"/>
    <pc:docChg chg="custSel modSld">
      <pc:chgData name="Brendan Clifford" userId="f8efe35b-a2be-4942-bb79-6dede4f95270" providerId="ADAL" clId="{8FED93FC-1F15-4CD0-A821-2EFEE6318A1F}" dt="2023-06-06T10:05:57.857" v="4" actId="12789"/>
      <pc:docMkLst>
        <pc:docMk/>
      </pc:docMkLst>
      <pc:sldChg chg="addSp delSp modSp mod">
        <pc:chgData name="Brendan Clifford" userId="f8efe35b-a2be-4942-bb79-6dede4f95270" providerId="ADAL" clId="{8FED93FC-1F15-4CD0-A821-2EFEE6318A1F}" dt="2023-06-06T10:05:57.857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0A1B31C1-0F12-418A-B13F-381362965319}"/>
    <pc:docChg chg="custSel modSld">
      <pc:chgData name="Brendan Clifford" userId="f8efe35b-a2be-4942-bb79-6dede4f95270" providerId="ADAL" clId="{0A1B31C1-0F12-418A-B13F-381362965319}" dt="2023-09-05T10:01:20.554" v="4" actId="12789"/>
      <pc:docMkLst>
        <pc:docMk/>
      </pc:docMkLst>
      <pc:sldChg chg="addSp delSp modSp mod">
        <pc:chgData name="Brendan Clifford" userId="f8efe35b-a2be-4942-bb79-6dede4f95270" providerId="ADAL" clId="{0A1B31C1-0F12-418A-B13F-381362965319}" dt="2023-09-05T10:01:20.554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D5BABB66-37D9-4F3B-8BD6-C8C16B7BEAE0}"/>
    <pc:docChg chg="custSel modSld">
      <pc:chgData name="Brendan Clifford" userId="f8efe35b-a2be-4942-bb79-6dede4f95270" providerId="ADAL" clId="{D5BABB66-37D9-4F3B-8BD6-C8C16B7BEAE0}" dt="2023-05-02T07:53:15.686" v="4" actId="12789"/>
      <pc:docMkLst>
        <pc:docMk/>
      </pc:docMkLst>
      <pc:sldChg chg="addSp delSp modSp mod">
        <pc:chgData name="Brendan Clifford" userId="f8efe35b-a2be-4942-bb79-6dede4f95270" providerId="ADAL" clId="{D5BABB66-37D9-4F3B-8BD6-C8C16B7BEAE0}" dt="2023-05-02T07:53:15.686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8AE3038A-892A-4E48-993E-5883E4B06C94}"/>
    <pc:docChg chg="custSel modSld">
      <pc:chgData name="Amanda Palmer" userId="f95262f8-9c15-4d49-9acd-1109de817fe8" providerId="ADAL" clId="{8AE3038A-892A-4E48-993E-5883E4B06C94}" dt="2024-11-01T16:42:35" v="5" actId="1076"/>
      <pc:docMkLst>
        <pc:docMk/>
      </pc:docMkLst>
      <pc:sldChg chg="addSp delSp modSp mod">
        <pc:chgData name="Amanda Palmer" userId="f95262f8-9c15-4d49-9acd-1109de817fe8" providerId="ADAL" clId="{8AE3038A-892A-4E48-993E-5883E4B06C94}" dt="2024-11-01T16:42:35" v="5" actId="1076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73D311C5-86CF-4608-A3D0-77E10CD486DD}"/>
    <pc:docChg chg="custSel modSld">
      <pc:chgData name="Amanda Palmer" userId="f95262f8-9c15-4d49-9acd-1109de817fe8" providerId="ADAL" clId="{73D311C5-86CF-4608-A3D0-77E10CD486DD}" dt="2024-12-17T13:58:09.464" v="8" actId="12789"/>
      <pc:docMkLst>
        <pc:docMk/>
      </pc:docMkLst>
      <pc:sldChg chg="addSp delSp modSp mod">
        <pc:chgData name="Amanda Palmer" userId="f95262f8-9c15-4d49-9acd-1109de817fe8" providerId="ADAL" clId="{73D311C5-86CF-4608-A3D0-77E10CD486DD}" dt="2024-12-17T13:58:09.464" v="8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09DD611A-5890-4F40-8CFE-2FD333561A8C}"/>
    <pc:docChg chg="custSel modSld">
      <pc:chgData name="Brendan Clifford" userId="f8efe35b-a2be-4942-bb79-6dede4f95270" providerId="ADAL" clId="{09DD611A-5890-4F40-8CFE-2FD333561A8C}" dt="2023-11-07T10:24:44.109" v="9" actId="12789"/>
      <pc:docMkLst>
        <pc:docMk/>
      </pc:docMkLst>
      <pc:sldChg chg="addSp delSp modSp mod">
        <pc:chgData name="Brendan Clifford" userId="f8efe35b-a2be-4942-bb79-6dede4f95270" providerId="ADAL" clId="{09DD611A-5890-4F40-8CFE-2FD333561A8C}" dt="2023-11-07T10:24:44.109" v="9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A62633E9-41FB-4A76-ABCE-0D7FFA6E9993}"/>
    <pc:docChg chg="custSel modSld">
      <pc:chgData name="Brendan Clifford" userId="f8efe35b-a2be-4942-bb79-6dede4f95270" providerId="ADAL" clId="{A62633E9-41FB-4A76-ABCE-0D7FFA6E9993}" dt="2023-04-04T09:02:12.634" v="4" actId="12789"/>
      <pc:docMkLst>
        <pc:docMk/>
      </pc:docMkLst>
    </pc:docChg>
  </pc:docChgLst>
  <pc:docChgLst>
    <pc:chgData name="Brendan Clifford" userId="f8efe35b-a2be-4942-bb79-6dede4f95270" providerId="ADAL" clId="{C9494AE8-A5BA-4DD1-9D9F-2E956966A316}"/>
    <pc:docChg chg="custSel modSld">
      <pc:chgData name="Brendan Clifford" userId="f8efe35b-a2be-4942-bb79-6dede4f95270" providerId="ADAL" clId="{C9494AE8-A5BA-4DD1-9D9F-2E956966A316}" dt="2023-02-06T14:39:39.295" v="14" actId="12788"/>
      <pc:docMkLst>
        <pc:docMk/>
      </pc:docMkLst>
    </pc:docChg>
  </pc:docChgLst>
  <pc:docChgLst>
    <pc:chgData name="Brendan Clifford" userId="f8efe35b-a2be-4942-bb79-6dede4f95270" providerId="ADAL" clId="{2229B642-133C-4098-A14D-9B81A0F0A06E}"/>
    <pc:docChg chg="custSel modSld">
      <pc:chgData name="Brendan Clifford" userId="f8efe35b-a2be-4942-bb79-6dede4f95270" providerId="ADAL" clId="{2229B642-133C-4098-A14D-9B81A0F0A06E}" dt="2023-03-07T11:33:58.114" v="4" actId="12789"/>
      <pc:docMkLst>
        <pc:docMk/>
      </pc:docMkLst>
    </pc:docChg>
  </pc:docChgLst>
  <pc:docChgLst>
    <pc:chgData name="Amanda Palmer" userId="f95262f8-9c15-4d49-9acd-1109de817fe8" providerId="ADAL" clId="{622FDD64-92EB-454B-8723-99AE4DC0354E}"/>
    <pc:docChg chg="custSel modSld">
      <pc:chgData name="Amanda Palmer" userId="f95262f8-9c15-4d49-9acd-1109de817fe8" providerId="ADAL" clId="{622FDD64-92EB-454B-8723-99AE4DC0354E}" dt="2024-10-02T15:38:50.919" v="6" actId="12789"/>
      <pc:docMkLst>
        <pc:docMk/>
      </pc:docMkLst>
    </pc:docChg>
  </pc:docChgLst>
  <pc:docChgLst>
    <pc:chgData name="Amanda Palmer" userId="f95262f8-9c15-4d49-9acd-1109de817fe8" providerId="ADAL" clId="{8FE45E3F-827C-4AD1-9979-DB12B76F4726}"/>
    <pc:docChg chg="custSel modSld">
      <pc:chgData name="Amanda Palmer" userId="f95262f8-9c15-4d49-9acd-1109de817fe8" providerId="ADAL" clId="{8FE45E3F-827C-4AD1-9979-DB12B76F4726}" dt="2025-03-06T11:28:15.605" v="4" actId="12789"/>
      <pc:docMkLst>
        <pc:docMk/>
      </pc:docMkLst>
      <pc:sldChg chg="addSp delSp modSp mod">
        <pc:chgData name="Amanda Palmer" userId="f95262f8-9c15-4d49-9acd-1109de817fe8" providerId="ADAL" clId="{8FE45E3F-827C-4AD1-9979-DB12B76F4726}" dt="2025-03-06T11:28:15.605" v="4" actId="12789"/>
        <pc:sldMkLst>
          <pc:docMk/>
          <pc:sldMk cId="220554243" sldId="265"/>
        </pc:sldMkLst>
        <pc:picChg chg="add mod">
          <ac:chgData name="Amanda Palmer" userId="f95262f8-9c15-4d49-9acd-1109de817fe8" providerId="ADAL" clId="{8FE45E3F-827C-4AD1-9979-DB12B76F4726}" dt="2025-03-06T11:28:15.605" v="4" actId="12789"/>
          <ac:picMkLst>
            <pc:docMk/>
            <pc:sldMk cId="220554243" sldId="265"/>
            <ac:picMk id="3" creationId="{D3B14DA5-AFF4-2F9D-E5A4-C3F9AC3B2EB4}"/>
          </ac:picMkLst>
        </pc:picChg>
        <pc:picChg chg="del">
          <ac:chgData name="Amanda Palmer" userId="f95262f8-9c15-4d49-9acd-1109de817fe8" providerId="ADAL" clId="{8FE45E3F-827C-4AD1-9979-DB12B76F4726}" dt="2025-03-06T11:28:00.337" v="0" actId="478"/>
          <ac:picMkLst>
            <pc:docMk/>
            <pc:sldMk cId="220554243" sldId="265"/>
            <ac:picMk id="4" creationId="{970D23C3-2BFD-CDC0-2911-D5A3A38C7CB7}"/>
          </ac:picMkLst>
        </pc:picChg>
      </pc:sldChg>
    </pc:docChg>
  </pc:docChgLst>
  <pc:docChgLst>
    <pc:chgData name="Amanda Palmer" userId="f95262f8-9c15-4d49-9acd-1109de817fe8" providerId="ADAL" clId="{255E0131-8F96-4AD5-9DD6-CD7CE8B8ABC1}"/>
    <pc:docChg chg="custSel modSld">
      <pc:chgData name="Amanda Palmer" userId="f95262f8-9c15-4d49-9acd-1109de817fe8" providerId="ADAL" clId="{255E0131-8F96-4AD5-9DD6-CD7CE8B8ABC1}" dt="2025-01-13T16:47:47" v="4" actId="12789"/>
      <pc:docMkLst>
        <pc:docMk/>
      </pc:docMkLst>
      <pc:sldChg chg="addSp delSp modSp mod">
        <pc:chgData name="Amanda Palmer" userId="f95262f8-9c15-4d49-9acd-1109de817fe8" providerId="ADAL" clId="{255E0131-8F96-4AD5-9DD6-CD7CE8B8ABC1}" dt="2025-01-13T16:47:47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A117C618-D82A-419A-A1BF-F5E5D609DD59}"/>
    <pc:docChg chg="custSel modSld">
      <pc:chgData name="Brendan Clifford" userId="f8efe35b-a2be-4942-bb79-6dede4f95270" providerId="ADAL" clId="{A117C618-D82A-419A-A1BF-F5E5D609DD59}" dt="2023-07-04T14:54:38.291" v="5" actId="1076"/>
      <pc:docMkLst>
        <pc:docMk/>
      </pc:docMkLst>
      <pc:sldChg chg="addSp delSp modSp mod">
        <pc:chgData name="Brendan Clifford" userId="f8efe35b-a2be-4942-bb79-6dede4f95270" providerId="ADAL" clId="{A117C618-D82A-419A-A1BF-F5E5D609DD59}" dt="2023-07-04T14:54:38.291" v="5" actId="1076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32446711-D8DD-43B9-89DC-429CE1EACBD1}"/>
    <pc:docChg chg="custSel modSld">
      <pc:chgData name="Amanda Palmer" userId="f95262f8-9c15-4d49-9acd-1109de817fe8" providerId="ADAL" clId="{32446711-D8DD-43B9-89DC-429CE1EACBD1}" dt="2025-02-05T14:15:54.978" v="4" actId="12789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various asset over 5-year windows, annualised returns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B14DA5-AFF4-2F9D-E5A4-C3F9AC3B2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1437"/>
            <a:ext cx="6480000" cy="423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4FCD01-261E-4CCC-8AF5-2498298C79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9B3DB9-1C27-4CB8-A82C-54E33F048B81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3.xml><?xml version="1.0" encoding="utf-8"?>
<ds:datastoreItem xmlns:ds="http://schemas.openxmlformats.org/officeDocument/2006/customXml" ds:itemID="{04A2D787-6B34-44F2-926A-DA3D5AE7CF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117</TotalTime>
  <Words>15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various asset over 5-year windows, annualised returns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122</cp:revision>
  <dcterms:created xsi:type="dcterms:W3CDTF">2014-12-01T14:55:27Z</dcterms:created>
  <dcterms:modified xsi:type="dcterms:W3CDTF">2025-03-06T11:28:21Z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7700</vt:r8>
  </property>
  <property fmtid="{D5CDD505-2E9C-101B-9397-08002B2CF9AE}" pid="4" name="MediaServiceImageTags">
    <vt:lpwstr/>
  </property>
</Properties>
</file>