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F7A898-3BB9-46DB-94C8-A42EFE843579}" v="5" dt="2025-03-06T11:38:23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59B4FC9F-2BD5-48E1-B57B-21194740B7E8}"/>
    <pc:docChg chg="custSel modSld">
      <pc:chgData name="Amanda Palmer" userId="f95262f8-9c15-4d49-9acd-1109de817fe8" providerId="ADAL" clId="{59B4FC9F-2BD5-48E1-B57B-21194740B7E8}" dt="2025-02-05T14:17:54.925" v="10" actId="12789"/>
      <pc:docMkLst>
        <pc:docMk/>
      </pc:docMkLst>
      <pc:sldChg chg="addSp delSp modSp mod">
        <pc:chgData name="Amanda Palmer" userId="f95262f8-9c15-4d49-9acd-1109de817fe8" providerId="ADAL" clId="{59B4FC9F-2BD5-48E1-B57B-21194740B7E8}" dt="2025-02-05T14:17:54.925" v="10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1EACE4B-2EFB-4B82-B412-552B5824B836}"/>
    <pc:docChg chg="custSel modSld">
      <pc:chgData name="Brendan Clifford" userId="f8efe35b-a2be-4942-bb79-6dede4f95270" providerId="ADAL" clId="{21EACE4B-2EFB-4B82-B412-552B5824B836}" dt="2023-02-06T14:40:16.621" v="4" actId="12789"/>
      <pc:docMkLst>
        <pc:docMk/>
      </pc:docMkLst>
      <pc:sldChg chg="addSp delSp modSp mod">
        <pc:chgData name="Brendan Clifford" userId="f8efe35b-a2be-4942-bb79-6dede4f95270" providerId="ADAL" clId="{21EACE4B-2EFB-4B82-B412-552B5824B836}" dt="2023-02-06T14:40:16.62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F6DBAED-102D-4196-97FD-EE48B2574530}"/>
    <pc:docChg chg="custSel modSld">
      <pc:chgData name="Brendan Clifford" userId="f8efe35b-a2be-4942-bb79-6dede4f95270" providerId="ADAL" clId="{0F6DBAED-102D-4196-97FD-EE48B2574530}" dt="2023-07-04T14:50:33.979" v="15" actId="164"/>
      <pc:docMkLst>
        <pc:docMk/>
      </pc:docMkLst>
      <pc:sldChg chg="addSp delSp modSp mod">
        <pc:chgData name="Brendan Clifford" userId="f8efe35b-a2be-4942-bb79-6dede4f95270" providerId="ADAL" clId="{0F6DBAED-102D-4196-97FD-EE48B2574530}" dt="2023-07-04T14:50:33.979" v="15" actId="164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95C175F-E650-49B5-84EE-A3AC8CDDCDAB}"/>
    <pc:docChg chg="custSel modSld">
      <pc:chgData name="Brendan Clifford" userId="f8efe35b-a2be-4942-bb79-6dede4f95270" providerId="ADAL" clId="{D95C175F-E650-49B5-84EE-A3AC8CDDCDAB}" dt="2023-03-07T11:35:43.119" v="7" actId="12789"/>
      <pc:docMkLst>
        <pc:docMk/>
      </pc:docMkLst>
    </pc:docChg>
  </pc:docChgLst>
  <pc:docChgLst>
    <pc:chgData name="Amanda Palmer" userId="f95262f8-9c15-4d49-9acd-1109de817fe8" providerId="ADAL" clId="{E6DEE482-2842-4AFE-A028-B3D7757930CC}"/>
    <pc:docChg chg="custSel modSld">
      <pc:chgData name="Amanda Palmer" userId="f95262f8-9c15-4d49-9acd-1109de817fe8" providerId="ADAL" clId="{E6DEE482-2842-4AFE-A028-B3D7757930CC}" dt="2025-01-13T16:53:59.596" v="4" actId="12789"/>
      <pc:docMkLst>
        <pc:docMk/>
      </pc:docMkLst>
      <pc:sldChg chg="addSp delSp modSp mod">
        <pc:chgData name="Amanda Palmer" userId="f95262f8-9c15-4d49-9acd-1109de817fe8" providerId="ADAL" clId="{E6DEE482-2842-4AFE-A028-B3D7757930CC}" dt="2025-01-13T16:53:59.596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23D3BA3-D460-4147-AFC9-DCB8655175AD}"/>
    <pc:docChg chg="custSel modSld">
      <pc:chgData name="Brendan Clifford" userId="f8efe35b-a2be-4942-bb79-6dede4f95270" providerId="ADAL" clId="{023D3BA3-D460-4147-AFC9-DCB8655175AD}" dt="2023-04-04T09:03:58.334" v="10" actId="166"/>
      <pc:docMkLst>
        <pc:docMk/>
      </pc:docMkLst>
    </pc:docChg>
  </pc:docChgLst>
  <pc:docChgLst>
    <pc:chgData name="Amanda Palmer" userId="f95262f8-9c15-4d49-9acd-1109de817fe8" providerId="ADAL" clId="{47FA0C91-D366-481A-B0C5-70E61860E997}"/>
    <pc:docChg chg="custSel modSld">
      <pc:chgData name="Amanda Palmer" userId="f95262f8-9c15-4d49-9acd-1109de817fe8" providerId="ADAL" clId="{47FA0C91-D366-481A-B0C5-70E61860E997}" dt="2024-12-17T13:59:59.979" v="6" actId="12788"/>
      <pc:docMkLst>
        <pc:docMk/>
      </pc:docMkLst>
    </pc:docChg>
  </pc:docChgLst>
  <pc:docChgLst>
    <pc:chgData name="Brendan Clifford" userId="f8efe35b-a2be-4942-bb79-6dede4f95270" providerId="ADAL" clId="{320F9ED2-6F7B-48F7-B407-1745C66A44F1}"/>
    <pc:docChg chg="undo custSel modSld">
      <pc:chgData name="Brendan Clifford" userId="f8efe35b-a2be-4942-bb79-6dede4f95270" providerId="ADAL" clId="{320F9ED2-6F7B-48F7-B407-1745C66A44F1}" dt="2023-06-06T10:08:24.530" v="29" actId="255"/>
      <pc:docMkLst>
        <pc:docMk/>
      </pc:docMkLst>
      <pc:sldChg chg="addSp delSp modSp mod">
        <pc:chgData name="Brendan Clifford" userId="f8efe35b-a2be-4942-bb79-6dede4f95270" providerId="ADAL" clId="{320F9ED2-6F7B-48F7-B407-1745C66A44F1}" dt="2023-06-06T10:08:24.530" v="29" actId="255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89E1BC3-DE70-4C71-864A-0730A842E6F3}"/>
    <pc:docChg chg="custSel modSld">
      <pc:chgData name="Brendan Clifford" userId="f8efe35b-a2be-4942-bb79-6dede4f95270" providerId="ADAL" clId="{D89E1BC3-DE70-4C71-864A-0730A842E6F3}" dt="2023-05-02T07:53:58.094" v="5" actId="12789"/>
      <pc:docMkLst>
        <pc:docMk/>
      </pc:docMkLst>
    </pc:docChg>
  </pc:docChgLst>
  <pc:docChgLst>
    <pc:chgData name="Amanda Palmer" userId="f95262f8-9c15-4d49-9acd-1109de817fe8" providerId="ADAL" clId="{2EF7A898-3BB9-46DB-94C8-A42EFE843579}"/>
    <pc:docChg chg="undo custSel modSld">
      <pc:chgData name="Amanda Palmer" userId="f95262f8-9c15-4d49-9acd-1109de817fe8" providerId="ADAL" clId="{2EF7A898-3BB9-46DB-94C8-A42EFE843579}" dt="2025-03-06T11:38:37.563" v="18" actId="12789"/>
      <pc:docMkLst>
        <pc:docMk/>
      </pc:docMkLst>
      <pc:sldChg chg="addSp delSp modSp mod">
        <pc:chgData name="Amanda Palmer" userId="f95262f8-9c15-4d49-9acd-1109de817fe8" providerId="ADAL" clId="{2EF7A898-3BB9-46DB-94C8-A42EFE843579}" dt="2025-03-06T11:38:37.563" v="18" actId="12789"/>
        <pc:sldMkLst>
          <pc:docMk/>
          <pc:sldMk cId="220554243" sldId="265"/>
        </pc:sldMkLst>
        <pc:spChg chg="add mod">
          <ac:chgData name="Amanda Palmer" userId="f95262f8-9c15-4d49-9acd-1109de817fe8" providerId="ADAL" clId="{2EF7A898-3BB9-46DB-94C8-A42EFE843579}" dt="2025-03-06T11:37:43.187" v="10" actId="1076"/>
          <ac:spMkLst>
            <pc:docMk/>
            <pc:sldMk cId="220554243" sldId="265"/>
            <ac:spMk id="4" creationId="{9FF448C5-5F1D-6AA3-2F5B-BC7794C20211}"/>
          </ac:spMkLst>
        </pc:spChg>
        <pc:picChg chg="add mod ord">
          <ac:chgData name="Amanda Palmer" userId="f95262f8-9c15-4d49-9acd-1109de817fe8" providerId="ADAL" clId="{2EF7A898-3BB9-46DB-94C8-A42EFE843579}" dt="2025-03-06T11:37:46.503" v="14" actId="167"/>
          <ac:picMkLst>
            <pc:docMk/>
            <pc:sldMk cId="220554243" sldId="265"/>
            <ac:picMk id="3" creationId="{79C88B47-FC35-B33D-671B-190BF6151A21}"/>
          </ac:picMkLst>
        </pc:picChg>
        <pc:picChg chg="add mod">
          <ac:chgData name="Amanda Palmer" userId="f95262f8-9c15-4d49-9acd-1109de817fe8" providerId="ADAL" clId="{2EF7A898-3BB9-46DB-94C8-A42EFE843579}" dt="2025-03-06T11:38:37.563" v="18" actId="12789"/>
          <ac:picMkLst>
            <pc:docMk/>
            <pc:sldMk cId="220554243" sldId="265"/>
            <ac:picMk id="6" creationId="{6C456AB8-9F72-3CFD-72FD-2B77C43F1FEB}"/>
          </ac:picMkLst>
        </pc:picChg>
        <pc:picChg chg="del">
          <ac:chgData name="Amanda Palmer" userId="f95262f8-9c15-4d49-9acd-1109de817fe8" providerId="ADAL" clId="{2EF7A898-3BB9-46DB-94C8-A42EFE843579}" dt="2025-03-06T11:36:17.430" v="0" actId="478"/>
          <ac:picMkLst>
            <pc:docMk/>
            <pc:sldMk cId="220554243" sldId="265"/>
            <ac:picMk id="8" creationId="{7C5E59FB-5A54-290B-8143-F3152960B36A}"/>
          </ac:picMkLst>
        </pc:picChg>
      </pc:sldChg>
    </pc:docChg>
  </pc:docChgLst>
  <pc:docChgLst>
    <pc:chgData name="Brendan Clifford" userId="f8efe35b-a2be-4942-bb79-6dede4f95270" providerId="ADAL" clId="{8EA5D32A-B5E0-4B80-B819-8AF065A8422E}"/>
    <pc:docChg chg="custSel modSld">
      <pc:chgData name="Brendan Clifford" userId="f8efe35b-a2be-4942-bb79-6dede4f95270" providerId="ADAL" clId="{8EA5D32A-B5E0-4B80-B819-8AF065A8422E}" dt="2023-11-07T10:25:26.759" v="11" actId="12789"/>
      <pc:docMkLst>
        <pc:docMk/>
      </pc:docMkLst>
      <pc:sldChg chg="addSp delSp modSp mod">
        <pc:chgData name="Brendan Clifford" userId="f8efe35b-a2be-4942-bb79-6dede4f95270" providerId="ADAL" clId="{8EA5D32A-B5E0-4B80-B819-8AF065A8422E}" dt="2023-11-07T10:25:26.759" v="11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3DA1C55-EBD8-412F-89BB-F0537D1A3BA8}"/>
    <pc:docChg chg="custSel modSld">
      <pc:chgData name="Brendan Clifford" userId="f8efe35b-a2be-4942-bb79-6dede4f95270" providerId="ADAL" clId="{B3DA1C55-EBD8-412F-89BB-F0537D1A3BA8}" dt="2023-09-05T10:03:00.156" v="18" actId="167"/>
      <pc:docMkLst>
        <pc:docMk/>
      </pc:docMkLst>
      <pc:sldChg chg="addSp delSp modSp mod">
        <pc:chgData name="Brendan Clifford" userId="f8efe35b-a2be-4942-bb79-6dede4f95270" providerId="ADAL" clId="{B3DA1C55-EBD8-412F-89BB-F0537D1A3BA8}" dt="2023-09-05T10:03:00.156" v="18" actId="167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DE1D4D4-9CF6-42FD-A147-226260589429}"/>
    <pc:docChg chg="custSel modSld">
      <pc:chgData name="Brendan Clifford" userId="f8efe35b-a2be-4942-bb79-6dede4f95270" providerId="ADAL" clId="{CDE1D4D4-9CF6-42FD-A147-226260589429}" dt="2023-08-03T10:23:08.178" v="13" actId="166"/>
      <pc:docMkLst>
        <pc:docMk/>
      </pc:docMkLst>
    </pc:docChg>
  </pc:docChgLst>
  <pc:docChgLst>
    <pc:chgData name="Amanda Palmer" userId="f95262f8-9c15-4d49-9acd-1109de817fe8" providerId="ADAL" clId="{A455CA5E-899D-4118-80E8-455182494269}"/>
    <pc:docChg chg="custSel modSld">
      <pc:chgData name="Amanda Palmer" userId="f95262f8-9c15-4d49-9acd-1109de817fe8" providerId="ADAL" clId="{A455CA5E-899D-4118-80E8-455182494269}" dt="2024-10-02T15:49:12.412" v="6" actId="12788"/>
      <pc:docMkLst>
        <pc:docMk/>
      </pc:docMkLst>
      <pc:sldChg chg="addSp delSp modSp mod">
        <pc:chgData name="Amanda Palmer" userId="f95262f8-9c15-4d49-9acd-1109de817fe8" providerId="ADAL" clId="{A455CA5E-899D-4118-80E8-455182494269}" dt="2024-10-02T15:49:12.412" v="6" actId="12788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456AB8-9F72-3CFD-72FD-2B77C43F1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6418"/>
            <a:ext cx="6480000" cy="422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AC6BC7-EE8F-4C12-A4D9-E9B41ADA0C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36F5BB-71C4-4527-9853-2883E5D33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1B875A-5F40-4640-AF3F-CD1E80401E17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128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118</cp:revision>
  <dcterms:created xsi:type="dcterms:W3CDTF">2014-12-01T14:55:27Z</dcterms:created>
  <dcterms:modified xsi:type="dcterms:W3CDTF">2025-03-06T11:38:43Z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7800</vt:r8>
  </property>
  <property fmtid="{D5CDD505-2E9C-101B-9397-08002B2CF9AE}" pid="4" name="MediaServiceImageTags">
    <vt:lpwstr/>
  </property>
</Properties>
</file>