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F98D1-0826-48AA-9BA9-F21581F21138}" v="6" dt="2025-04-07T12:34:12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91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DA8B87B-D99E-428E-B05F-B6E5116CB93C}"/>
    <pc:docChg chg="custSel modSld">
      <pc:chgData name="Amanda Palmer" userId="f95262f8-9c15-4d49-9acd-1109de817fe8" providerId="ADAL" clId="{2DA8B87B-D99E-428E-B05F-B6E5116CB93C}" dt="2025-02-05T13:49:04.759" v="4" actId="12789"/>
      <pc:docMkLst>
        <pc:docMk/>
      </pc:docMkLst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  <pc:sldChg chg="addSp delSp modSp mod">
        <pc:chgData name="Amanda Palmer" userId="f95262f8-9c15-4d49-9acd-1109de817fe8" providerId="ADAL" clId="{06FED5A7-E657-4611-8C68-8F6C37930B6D}" dt="2024-11-01T16:17:29.036" v="5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</pc:sldChg>
    </pc:docChg>
  </pc:docChgLst>
  <pc:docChgLst>
    <pc:chgData name="Amanda Palmer" userId="f95262f8-9c15-4d49-9acd-1109de817fe8" providerId="ADAL" clId="{52E6F185-0C59-4CB5-9868-F94A830FF75C}"/>
    <pc:docChg chg="custSel modSld">
      <pc:chgData name="Amanda Palmer" userId="f95262f8-9c15-4d49-9acd-1109de817fe8" providerId="ADAL" clId="{52E6F185-0C59-4CB5-9868-F94A830FF75C}" dt="2024-12-17T13:47:06.067" v="9" actId="12788"/>
      <pc:docMkLst>
        <pc:docMk/>
      </pc:docMkLst>
      <pc:sldChg chg="addSp delSp modSp mod">
        <pc:chgData name="Amanda Palmer" userId="f95262f8-9c15-4d49-9acd-1109de817fe8" providerId="ADAL" clId="{52E6F185-0C59-4CB5-9868-F94A830FF75C}" dt="2024-12-17T13:47:06.067" v="9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40F98D1-0826-48AA-9BA9-F21581F21138}"/>
    <pc:docChg chg="custSel modSld">
      <pc:chgData name="Amanda Palmer" userId="f95262f8-9c15-4d49-9acd-1109de817fe8" providerId="ADAL" clId="{740F98D1-0826-48AA-9BA9-F21581F21138}" dt="2025-04-07T12:36:29.086" v="18" actId="12788"/>
      <pc:docMkLst>
        <pc:docMk/>
      </pc:docMkLst>
      <pc:sldChg chg="addSp delSp modSp mod">
        <pc:chgData name="Amanda Palmer" userId="f95262f8-9c15-4d49-9acd-1109de817fe8" providerId="ADAL" clId="{740F98D1-0826-48AA-9BA9-F21581F21138}" dt="2025-04-07T12:36:29.086" v="18" actId="12788"/>
        <pc:sldMkLst>
          <pc:docMk/>
          <pc:sldMk cId="220554243" sldId="265"/>
        </pc:sldMkLst>
        <pc:graphicFrameChg chg="add mod">
          <ac:chgData name="Amanda Palmer" userId="f95262f8-9c15-4d49-9acd-1109de817fe8" providerId="ADAL" clId="{740F98D1-0826-48AA-9BA9-F21581F21138}" dt="2025-04-07T12:31:42.621" v="2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graphicFrameChg chg="add mod">
          <ac:chgData name="Amanda Palmer" userId="f95262f8-9c15-4d49-9acd-1109de817fe8" providerId="ADAL" clId="{740F98D1-0826-48AA-9BA9-F21581F21138}" dt="2025-04-07T12:34:12.214" v="13"/>
          <ac:graphicFrameMkLst>
            <pc:docMk/>
            <pc:sldMk cId="220554243" sldId="265"/>
            <ac:graphicFrameMk id="7" creationId="{00000000-0008-0000-0300-000002000000}"/>
          </ac:graphicFrameMkLst>
        </pc:graphicFrameChg>
        <pc:picChg chg="add del mod">
          <ac:chgData name="Amanda Palmer" userId="f95262f8-9c15-4d49-9acd-1109de817fe8" providerId="ADAL" clId="{740F98D1-0826-48AA-9BA9-F21581F21138}" dt="2025-04-07T12:33:44.934" v="10" actId="478"/>
          <ac:picMkLst>
            <pc:docMk/>
            <pc:sldMk cId="220554243" sldId="265"/>
            <ac:picMk id="4" creationId="{049AE7D9-FFA6-DB79-CA07-07B883EAB474}"/>
          </ac:picMkLst>
        </pc:picChg>
        <pc:picChg chg="del">
          <ac:chgData name="Amanda Palmer" userId="f95262f8-9c15-4d49-9acd-1109de817fe8" providerId="ADAL" clId="{740F98D1-0826-48AA-9BA9-F21581F21138}" dt="2025-04-07T12:33:01.318" v="6" actId="478"/>
          <ac:picMkLst>
            <pc:docMk/>
            <pc:sldMk cId="220554243" sldId="265"/>
            <ac:picMk id="6" creationId="{86135322-E600-1281-D7B1-7C7BE35E993A}"/>
          </ac:picMkLst>
        </pc:picChg>
        <pc:picChg chg="add mod">
          <ac:chgData name="Amanda Palmer" userId="f95262f8-9c15-4d49-9acd-1109de817fe8" providerId="ADAL" clId="{740F98D1-0826-48AA-9BA9-F21581F21138}" dt="2025-04-07T12:36:29.086" v="18" actId="12788"/>
          <ac:picMkLst>
            <pc:docMk/>
            <pc:sldMk cId="220554243" sldId="265"/>
            <ac:picMk id="8" creationId="{56FCA3AE-6728-B12B-487C-250B06310B26}"/>
          </ac:picMkLst>
        </pc:picChg>
      </pc:sldChg>
    </pc:docChg>
  </pc:docChgLst>
  <pc:docChgLst>
    <pc:chgData name="Amanda Palmer" userId="f95262f8-9c15-4d49-9acd-1109de817fe8" providerId="ADAL" clId="{A7C8D6CD-B7B4-4116-9CFC-F1A8F5664498}"/>
    <pc:docChg chg="undo custSel modSld">
      <pc:chgData name="Amanda Palmer" userId="f95262f8-9c15-4d49-9acd-1109de817fe8" providerId="ADAL" clId="{A7C8D6CD-B7B4-4116-9CFC-F1A8F5664498}" dt="2025-01-13T16:39:43.349" v="37" actId="1076"/>
      <pc:docMkLst>
        <pc:docMk/>
      </pc:docMkLst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6648F92-690D-4912-B53C-B95FC1C4344C}"/>
    <pc:docChg chg="custSel modSld">
      <pc:chgData name="Amanda Palmer" userId="f95262f8-9c15-4d49-9acd-1109de817fe8" providerId="ADAL" clId="{16648F92-690D-4912-B53C-B95FC1C4344C}" dt="2025-03-06T11:17:10.524" v="7" actId="12789"/>
      <pc:docMkLst>
        <pc:docMk/>
      </pc:docMkLst>
      <pc:sldChg chg="addSp modSp mod">
        <pc:chgData name="Amanda Palmer" userId="f95262f8-9c15-4d49-9acd-1109de817fe8" providerId="ADAL" clId="{16648F92-690D-4912-B53C-B95FC1C4344C}" dt="2025-03-06T11:17:10.524" v="7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16648F92-690D-4912-B53C-B95FC1C4344C}" dt="2025-03-06T11:17:10.524" v="7" actId="12789"/>
          <ac:picMkLst>
            <pc:docMk/>
            <pc:sldMk cId="220554243" sldId="265"/>
            <ac:picMk id="6" creationId="{86135322-E600-1281-D7B1-7C7BE35E99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CA3AE-6728-B12B-487C-250B06310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2025-04-07T12:36:37Z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