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18DD0-2AC7-447C-8F69-6ACD00CDB896}" v="3" dt="2025-04-07T12:39:09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112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Amanda Palmer" userId="f95262f8-9c15-4d49-9acd-1109de817fe8" providerId="ADAL" clId="{A6E1EFD2-F17A-41F9-A4A3-F1E6415F8DDF}"/>
    <pc:docChg chg="custSel modSld">
      <pc:chgData name="Amanda Palmer" userId="f95262f8-9c15-4d49-9acd-1109de817fe8" providerId="ADAL" clId="{A6E1EFD2-F17A-41F9-A4A3-F1E6415F8DDF}" dt="2025-03-06T11:19:31.637" v="4" actId="12789"/>
      <pc:docMkLst>
        <pc:docMk/>
      </pc:docMkLst>
      <pc:sldChg chg="modSp mod">
        <pc:chgData name="Amanda Palmer" userId="f95262f8-9c15-4d49-9acd-1109de817fe8" providerId="ADAL" clId="{A6E1EFD2-F17A-41F9-A4A3-F1E6415F8DDF}" dt="2025-03-06T11:19:31.63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0B18DD0-2AC7-447C-8F69-6ACD00CDB896}"/>
    <pc:docChg chg="custSel modSld">
      <pc:chgData name="Amanda Palmer" userId="f95262f8-9c15-4d49-9acd-1109de817fe8" providerId="ADAL" clId="{20B18DD0-2AC7-447C-8F69-6ACD00CDB896}" dt="2025-04-07T12:39:24.629" v="7" actId="12788"/>
      <pc:docMkLst>
        <pc:docMk/>
      </pc:docMkLst>
      <pc:sldChg chg="addSp delSp modSp mod">
        <pc:chgData name="Amanda Palmer" userId="f95262f8-9c15-4d49-9acd-1109de817fe8" providerId="ADAL" clId="{20B18DD0-2AC7-447C-8F69-6ACD00CDB896}" dt="2025-04-07T12:39:24.629" v="7" actId="12788"/>
        <pc:sldMkLst>
          <pc:docMk/>
          <pc:sldMk cId="220554243" sldId="265"/>
        </pc:sldMkLst>
        <pc:graphicFrameChg chg="add mod">
          <ac:chgData name="Amanda Palmer" userId="f95262f8-9c15-4d49-9acd-1109de817fe8" providerId="ADAL" clId="{20B18DD0-2AC7-447C-8F69-6ACD00CDB896}" dt="2025-04-07T12:39:09.587" v="3"/>
          <ac:graphicFrameMkLst>
            <pc:docMk/>
            <pc:sldMk cId="220554243" sldId="265"/>
            <ac:graphicFrameMk id="4" creationId="{00000000-0008-0000-0300-000002000000}"/>
          </ac:graphicFrameMkLst>
        </pc:graphicFrameChg>
        <pc:picChg chg="del">
          <ac:chgData name="Amanda Palmer" userId="f95262f8-9c15-4d49-9acd-1109de817fe8" providerId="ADAL" clId="{20B18DD0-2AC7-447C-8F69-6ACD00CDB896}" dt="2025-04-07T12:39:00.519" v="0" actId="478"/>
          <ac:picMkLst>
            <pc:docMk/>
            <pc:sldMk cId="220554243" sldId="265"/>
            <ac:picMk id="3" creationId="{8B52A223-17B0-BF01-9FE2-9DEC2209758E}"/>
          </ac:picMkLst>
        </pc:picChg>
        <pc:picChg chg="add mod">
          <ac:chgData name="Amanda Palmer" userId="f95262f8-9c15-4d49-9acd-1109de817fe8" providerId="ADAL" clId="{20B18DD0-2AC7-447C-8F69-6ACD00CDB896}" dt="2025-04-07T12:39:24.629" v="7" actId="12788"/>
          <ac:picMkLst>
            <pc:docMk/>
            <pc:sldMk cId="220554243" sldId="265"/>
            <ac:picMk id="6" creationId="{AE0AA7E5-7BEC-EE42-53EB-B687F8842144}"/>
          </ac:picMkLst>
        </pc:picChg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AA7E5-7BEC-EE42-53EB-B687F8842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2025-04-07T12:39:32Z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