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9A943-6379-4AA1-A854-4180B6B83182}" v="5" dt="2025-04-07T12:42:45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60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  <pc:sldChg chg="addSp delSp modSp mod">
        <pc:chgData name="Amanda Palmer" userId="f95262f8-9c15-4d49-9acd-1109de817fe8" providerId="ADAL" clId="{28555ADC-6603-42D7-928A-C4C6FA2261A9}" dt="2025-03-06T11:21:01.88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  <pc:sldChg chg="addSp delSp modSp mod">
        <pc:chgData name="Amanda Palmer" userId="f95262f8-9c15-4d49-9acd-1109de817fe8" providerId="ADAL" clId="{345FCE59-26DB-4A84-B07F-714B82CCF20F}" dt="2025-01-13T16:41:23.38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AD9A943-6379-4AA1-A854-4180B6B83182}"/>
    <pc:docChg chg="custSel modSld">
      <pc:chgData name="Amanda Palmer" userId="f95262f8-9c15-4d49-9acd-1109de817fe8" providerId="ADAL" clId="{DAD9A943-6379-4AA1-A854-4180B6B83182}" dt="2025-04-07T12:43:05.093" v="9" actId="12789"/>
      <pc:docMkLst>
        <pc:docMk/>
      </pc:docMkLst>
      <pc:sldChg chg="addSp delSp modSp mod">
        <pc:chgData name="Amanda Palmer" userId="f95262f8-9c15-4d49-9acd-1109de817fe8" providerId="ADAL" clId="{DAD9A943-6379-4AA1-A854-4180B6B83182}" dt="2025-04-07T12:43:05.093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AD9A943-6379-4AA1-A854-4180B6B83182}" dt="2025-04-07T12:42:45.647" v="5"/>
          <ac:graphicFrameMkLst>
            <pc:docMk/>
            <pc:sldMk cId="220554243" sldId="265"/>
            <ac:graphicFrameMk id="4" creationId="{00000000-0008-0000-0300-000002000000}"/>
          </ac:graphicFrameMkLst>
        </pc:graphicFrameChg>
        <pc:picChg chg="del">
          <ac:chgData name="Amanda Palmer" userId="f95262f8-9c15-4d49-9acd-1109de817fe8" providerId="ADAL" clId="{DAD9A943-6379-4AA1-A854-4180B6B83182}" dt="2025-04-07T12:42:39.625" v="0" actId="478"/>
          <ac:picMkLst>
            <pc:docMk/>
            <pc:sldMk cId="220554243" sldId="265"/>
            <ac:picMk id="3" creationId="{E2AC0F05-F6E6-4815-753B-810015FFDB9C}"/>
          </ac:picMkLst>
        </pc:picChg>
        <pc:picChg chg="add mod">
          <ac:chgData name="Amanda Palmer" userId="f95262f8-9c15-4d49-9acd-1109de817fe8" providerId="ADAL" clId="{DAD9A943-6379-4AA1-A854-4180B6B83182}" dt="2025-04-07T12:43:05.093" v="9" actId="12789"/>
          <ac:picMkLst>
            <pc:docMk/>
            <pc:sldMk cId="220554243" sldId="265"/>
            <ac:picMk id="6" creationId="{3C06ABD1-25FA-53EE-841B-FAA3C875393C}"/>
          </ac:picMkLst>
        </pc:picChg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6ABD1-25FA-53EE-841B-FAA3C875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295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2025-04-07T12:43:07Z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