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1F980-DDCD-44CB-AEBE-519F996F015A}" v="5" dt="2025-04-07T12:49:55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160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  <pc:sldChg chg="addSp delSp modSp mod">
        <pc:chgData name="Amanda Palmer" userId="f95262f8-9c15-4d49-9acd-1109de817fe8" providerId="ADAL" clId="{21EDEF22-AB61-40C0-A5DB-D339CA87B3C5}" dt="2025-01-13T16:44:00.33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Amanda Palmer" userId="f95262f8-9c15-4d49-9acd-1109de817fe8" providerId="ADAL" clId="{6C24EF0F-D8D7-4101-A81D-FA12932B747F}"/>
    <pc:docChg chg="custSel modSld">
      <pc:chgData name="Amanda Palmer" userId="f95262f8-9c15-4d49-9acd-1109de817fe8" providerId="ADAL" clId="{6C24EF0F-D8D7-4101-A81D-FA12932B747F}" dt="2025-03-06T11:24:24.604" v="4" actId="12789"/>
      <pc:docMkLst>
        <pc:docMk/>
      </pc:docMkLst>
      <pc:sldChg chg="addSp delSp modSp mod">
        <pc:chgData name="Amanda Palmer" userId="f95262f8-9c15-4d49-9acd-1109de817fe8" providerId="ADAL" clId="{6C24EF0F-D8D7-4101-A81D-FA12932B747F}" dt="2025-03-06T11:24:24.60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  <pc:docChgLst>
    <pc:chgData name="Amanda Palmer" userId="f95262f8-9c15-4d49-9acd-1109de817fe8" providerId="ADAL" clId="{3E91F980-DDCD-44CB-AEBE-519F996F015A}"/>
    <pc:docChg chg="custSel modSld">
      <pc:chgData name="Amanda Palmer" userId="f95262f8-9c15-4d49-9acd-1109de817fe8" providerId="ADAL" clId="{3E91F980-DDCD-44CB-AEBE-519F996F015A}" dt="2025-04-07T12:50:08.621" v="9" actId="12789"/>
      <pc:docMkLst>
        <pc:docMk/>
      </pc:docMkLst>
      <pc:sldChg chg="addSp delSp modSp mod">
        <pc:chgData name="Amanda Palmer" userId="f95262f8-9c15-4d49-9acd-1109de817fe8" providerId="ADAL" clId="{3E91F980-DDCD-44CB-AEBE-519F996F015A}" dt="2025-04-07T12:50:08.621" v="9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3E91F980-DDCD-44CB-AEBE-519F996F015A}" dt="2025-04-07T12:49:55.731" v="5"/>
          <ac:graphicFrameMkLst>
            <pc:docMk/>
            <pc:sldMk cId="220554243" sldId="265"/>
            <ac:graphicFrameMk id="4" creationId="{00000000-0008-0000-0300-000002000000}"/>
          </ac:graphicFrameMkLst>
        </pc:graphicFrameChg>
        <pc:picChg chg="del">
          <ac:chgData name="Amanda Palmer" userId="f95262f8-9c15-4d49-9acd-1109de817fe8" providerId="ADAL" clId="{3E91F980-DDCD-44CB-AEBE-519F996F015A}" dt="2025-04-07T12:49:40.094" v="0" actId="478"/>
          <ac:picMkLst>
            <pc:docMk/>
            <pc:sldMk cId="220554243" sldId="265"/>
            <ac:picMk id="3" creationId="{FF2024EB-F140-77AD-5496-8125A3CCFD27}"/>
          </ac:picMkLst>
        </pc:picChg>
        <pc:picChg chg="add mod">
          <ac:chgData name="Amanda Palmer" userId="f95262f8-9c15-4d49-9acd-1109de817fe8" providerId="ADAL" clId="{3E91F980-DDCD-44CB-AEBE-519F996F015A}" dt="2025-04-07T12:50:08.621" v="9" actId="12789"/>
          <ac:picMkLst>
            <pc:docMk/>
            <pc:sldMk cId="220554243" sldId="265"/>
            <ac:picMk id="6" creationId="{86FD111D-107D-70F5-DAA6-F9169451E603}"/>
          </ac:picMkLst>
        </pc:picChg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  <pc:sldChg chg="addSp delSp modSp mod">
        <pc:chgData name="Amanda Palmer" userId="f95262f8-9c15-4d49-9acd-1109de817fe8" providerId="ADAL" clId="{F182A9A9-00B3-4274-8F9B-6C52DD89E04B}" dt="2024-12-17T13:44:44.15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5830267-9CB0-45C3-A52F-A302AE914BC4}"/>
    <pc:docChg chg="custSel modSld">
      <pc:chgData name="Amanda Palmer" userId="f95262f8-9c15-4d49-9acd-1109de817fe8" providerId="ADAL" clId="{65830267-9CB0-45C3-A52F-A302AE914BC4}" dt="2025-02-05T14:11:16.379" v="4" actId="12788"/>
      <pc:docMkLst>
        <pc:docMk/>
      </pc:docMkLst>
      <pc:sldChg chg="addSp delSp modSp mod">
        <pc:chgData name="Amanda Palmer" userId="f95262f8-9c15-4d49-9acd-1109de817fe8" providerId="ADAL" clId="{65830267-9CB0-45C3-A52F-A302AE914BC4}" dt="2025-02-05T14:11:16.379" v="4" actId="12788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D111D-107D-70F5-DAA6-F9169451E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60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2025-04-07T12:50:16Z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