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5A8F4-5CCF-4437-809A-F99D654CF8E1}" v="3" dt="2025-04-07T12:56:05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0" d="100"/>
          <a:sy n="100" d="100"/>
        </p:scale>
        <p:origin x="160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</pc:docChg>
  </pc:docChgLst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32446711-D8DD-43B9-89DC-429CE1EACBD1}"/>
    <pc:docChg chg="custSel modSld">
      <pc:chgData name="Amanda Palmer" userId="f95262f8-9c15-4d49-9acd-1109de817fe8" providerId="ADAL" clId="{32446711-D8DD-43B9-89DC-429CE1EACBD1}" dt="2025-02-05T14:15:54.978" v="4" actId="12789"/>
      <pc:docMkLst>
        <pc:docMk/>
      </pc:docMkLst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0F5A8F4-5CCF-4437-809A-F99D654CF8E1}"/>
    <pc:docChg chg="custSel modSld">
      <pc:chgData name="Amanda Palmer" userId="f95262f8-9c15-4d49-9acd-1109de817fe8" providerId="ADAL" clId="{60F5A8F4-5CCF-4437-809A-F99D654CF8E1}" dt="2025-04-07T12:56:20.359" v="7" actId="12789"/>
      <pc:docMkLst>
        <pc:docMk/>
      </pc:docMkLst>
      <pc:sldChg chg="addSp delSp modSp mod">
        <pc:chgData name="Amanda Palmer" userId="f95262f8-9c15-4d49-9acd-1109de817fe8" providerId="ADAL" clId="{60F5A8F4-5CCF-4437-809A-F99D654CF8E1}" dt="2025-04-07T12:56:20.359" v="7" actId="12789"/>
        <pc:sldMkLst>
          <pc:docMk/>
          <pc:sldMk cId="220554243" sldId="265"/>
        </pc:sldMkLst>
        <pc:graphicFrameChg chg="add mod">
          <ac:chgData name="Amanda Palmer" userId="f95262f8-9c15-4d49-9acd-1109de817fe8" providerId="ADAL" clId="{60F5A8F4-5CCF-4437-809A-F99D654CF8E1}" dt="2025-04-07T12:56:04.988" v="3"/>
          <ac:graphicFrameMkLst>
            <pc:docMk/>
            <pc:sldMk cId="220554243" sldId="265"/>
            <ac:graphicFrameMk id="4" creationId="{C903EDA9-6CF9-4E8D-A610-5990BEACF607}"/>
          </ac:graphicFrameMkLst>
        </pc:graphicFrameChg>
        <pc:picChg chg="del">
          <ac:chgData name="Amanda Palmer" userId="f95262f8-9c15-4d49-9acd-1109de817fe8" providerId="ADAL" clId="{60F5A8F4-5CCF-4437-809A-F99D654CF8E1}" dt="2025-04-07T12:55:58.481" v="0" actId="478"/>
          <ac:picMkLst>
            <pc:docMk/>
            <pc:sldMk cId="220554243" sldId="265"/>
            <ac:picMk id="3" creationId="{D3B14DA5-AFF4-2F9D-E5A4-C3F9AC3B2EB4}"/>
          </ac:picMkLst>
        </pc:picChg>
        <pc:picChg chg="add mod">
          <ac:chgData name="Amanda Palmer" userId="f95262f8-9c15-4d49-9acd-1109de817fe8" providerId="ADAL" clId="{60F5A8F4-5CCF-4437-809A-F99D654CF8E1}" dt="2025-04-07T12:56:20.359" v="7" actId="12789"/>
          <ac:picMkLst>
            <pc:docMk/>
            <pc:sldMk cId="220554243" sldId="265"/>
            <ac:picMk id="6" creationId="{0304A326-741D-E5C1-4FC7-ADB5CD26D1B4}"/>
          </ac:picMkLst>
        </pc:picChg>
      </pc:sldChg>
    </pc:docChg>
  </pc:docChgLst>
  <pc:docChgLst>
    <pc:chgData name="Brendan Clifford" userId="f8efe35b-a2be-4942-bb79-6dede4f95270" providerId="ADAL" clId="{09DD611A-5890-4F40-8CFE-2FD333561A8C}"/>
    <pc:docChg chg="custSel modSld">
      <pc:chgData name="Brendan Clifford" userId="f8efe35b-a2be-4942-bb79-6dede4f95270" providerId="ADAL" clId="{09DD611A-5890-4F40-8CFE-2FD333561A8C}" dt="2023-11-07T10:24:44.109" v="9" actId="12789"/>
      <pc:docMkLst>
        <pc:docMk/>
      </pc:docMkLst>
      <pc:sldChg chg="addSp delSp modSp mod">
        <pc:chgData name="Brendan Clifford" userId="f8efe35b-a2be-4942-bb79-6dede4f95270" providerId="ADAL" clId="{09DD611A-5890-4F40-8CFE-2FD333561A8C}" dt="2023-11-07T10:24:44.109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</pc:docChg>
  </pc:docChgLst>
  <pc:docChgLst>
    <pc:chgData name="Amanda Palmer" userId="f95262f8-9c15-4d49-9acd-1109de817fe8" providerId="ADAL" clId="{8FE45E3F-827C-4AD1-9979-DB12B76F4726}"/>
    <pc:docChg chg="custSel modSld">
      <pc:chgData name="Amanda Palmer" userId="f95262f8-9c15-4d49-9acd-1109de817fe8" providerId="ADAL" clId="{8FE45E3F-827C-4AD1-9979-DB12B76F4726}" dt="2025-03-06T11:28:15.605" v="4" actId="12789"/>
      <pc:docMkLst>
        <pc:docMk/>
      </pc:docMkLst>
      <pc:sldChg chg="addSp delSp modSp mod">
        <pc:chgData name="Amanda Palmer" userId="f95262f8-9c15-4d49-9acd-1109de817fe8" providerId="ADAL" clId="{8FE45E3F-827C-4AD1-9979-DB12B76F4726}" dt="2025-03-06T11:28:15.605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73D311C5-86CF-4608-A3D0-77E10CD486DD}"/>
    <pc:docChg chg="custSel modSld">
      <pc:chgData name="Amanda Palmer" userId="f95262f8-9c15-4d49-9acd-1109de817fe8" providerId="ADAL" clId="{73D311C5-86CF-4608-A3D0-77E10CD486DD}" dt="2024-12-17T13:58:09.464" v="8" actId="12789"/>
      <pc:docMkLst>
        <pc:docMk/>
      </pc:docMkLst>
      <pc:sldChg chg="addSp delSp modSp mod">
        <pc:chgData name="Amanda Palmer" userId="f95262f8-9c15-4d49-9acd-1109de817fe8" providerId="ADAL" clId="{73D311C5-86CF-4608-A3D0-77E10CD486DD}" dt="2024-12-17T13:58:09.464" v="8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8AE3038A-892A-4E48-993E-5883E4B06C94}"/>
    <pc:docChg chg="custSel modSld">
      <pc:chgData name="Amanda Palmer" userId="f95262f8-9c15-4d49-9acd-1109de817fe8" providerId="ADAL" clId="{8AE3038A-892A-4E48-993E-5883E4B06C94}" dt="2024-11-01T16:42:35" v="5" actId="1076"/>
      <pc:docMkLst>
        <pc:docMk/>
      </pc:docMkLst>
      <pc:sldChg chg="addSp delSp modSp mod">
        <pc:chgData name="Amanda Palmer" userId="f95262f8-9c15-4d49-9acd-1109de817fe8" providerId="ADAL" clId="{8AE3038A-892A-4E48-993E-5883E4B06C94}" dt="2024-11-01T16:42:35" v="5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</pc:docChg>
  </pc:docChgLst>
  <pc:docChgLst>
    <pc:chgData name="Amanda Palmer" userId="f95262f8-9c15-4d49-9acd-1109de817fe8" providerId="ADAL" clId="{255E0131-8F96-4AD5-9DD6-CD7CE8B8ABC1}"/>
    <pc:docChg chg="custSel modSld">
      <pc:chgData name="Amanda Palmer" userId="f95262f8-9c15-4d49-9acd-1109de817fe8" providerId="ADAL" clId="{255E0131-8F96-4AD5-9DD6-CD7CE8B8ABC1}" dt="2025-01-13T16:47:47" v="4" actId="12789"/>
      <pc:docMkLst>
        <pc:docMk/>
      </pc:docMkLst>
      <pc:sldChg chg="addSp delSp modSp mod">
        <pc:chgData name="Amanda Palmer" userId="f95262f8-9c15-4d49-9acd-1109de817fe8" providerId="ADAL" clId="{255E0131-8F96-4AD5-9DD6-CD7CE8B8ABC1}" dt="2025-01-13T16:47:4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622FDD64-92EB-454B-8723-99AE4DC0354E}"/>
    <pc:docChg chg="custSel modSld">
      <pc:chgData name="Amanda Palmer" userId="f95262f8-9c15-4d49-9acd-1109de817fe8" providerId="ADAL" clId="{622FDD64-92EB-454B-8723-99AE4DC0354E}" dt="2024-10-02T15:38:50.919" v="6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04A326-741D-E5C1-4FC7-ADB5CD26D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A2D787-6B34-44F2-926A-DA3D5AE7C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118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122</cp:revision>
  <dcterms:created xsi:type="dcterms:W3CDTF">2014-12-01T14:55:27Z</dcterms:created>
  <dcterms:modified xsi:type="dcterms:W3CDTF">2025-04-07T12:56:24Z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