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D731DF-3B37-4939-9280-75B0AD7F687D}" v="3" dt="2025-04-07T13:02:24.8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0" d="100"/>
          <a:sy n="100" d="100"/>
        </p:scale>
        <p:origin x="160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Palmer" userId="f95262f8-9c15-4d49-9acd-1109de817fe8" providerId="ADAL" clId="{59B4FC9F-2BD5-48E1-B57B-21194740B7E8}"/>
    <pc:docChg chg="custSel modSld">
      <pc:chgData name="Amanda Palmer" userId="f95262f8-9c15-4d49-9acd-1109de817fe8" providerId="ADAL" clId="{59B4FC9F-2BD5-48E1-B57B-21194740B7E8}" dt="2025-02-05T14:17:54.925" v="10" actId="12789"/>
      <pc:docMkLst>
        <pc:docMk/>
      </pc:docMkLst>
      <pc:sldChg chg="addSp delSp modSp mod">
        <pc:chgData name="Amanda Palmer" userId="f95262f8-9c15-4d49-9acd-1109de817fe8" providerId="ADAL" clId="{59B4FC9F-2BD5-48E1-B57B-21194740B7E8}" dt="2025-02-05T14:17:54.925" v="10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21EACE4B-2EFB-4B82-B412-552B5824B836}"/>
    <pc:docChg chg="custSel modSld">
      <pc:chgData name="Brendan Clifford" userId="f8efe35b-a2be-4942-bb79-6dede4f95270" providerId="ADAL" clId="{21EACE4B-2EFB-4B82-B412-552B5824B836}" dt="2023-02-06T14:40:16.621" v="4" actId="12789"/>
      <pc:docMkLst>
        <pc:docMk/>
      </pc:docMkLst>
      <pc:sldChg chg="addSp delSp modSp mod">
        <pc:chgData name="Brendan Clifford" userId="f8efe35b-a2be-4942-bb79-6dede4f95270" providerId="ADAL" clId="{21EACE4B-2EFB-4B82-B412-552B5824B836}" dt="2023-02-06T14:40:16.621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0F6DBAED-102D-4196-97FD-EE48B2574530}"/>
    <pc:docChg chg="custSel modSld">
      <pc:chgData name="Brendan Clifford" userId="f8efe35b-a2be-4942-bb79-6dede4f95270" providerId="ADAL" clId="{0F6DBAED-102D-4196-97FD-EE48B2574530}" dt="2023-07-04T14:50:33.979" v="15" actId="164"/>
      <pc:docMkLst>
        <pc:docMk/>
      </pc:docMkLst>
      <pc:sldChg chg="addSp delSp modSp mod">
        <pc:chgData name="Brendan Clifford" userId="f8efe35b-a2be-4942-bb79-6dede4f95270" providerId="ADAL" clId="{0F6DBAED-102D-4196-97FD-EE48B2574530}" dt="2023-07-04T14:50:33.979" v="15" actId="164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D95C175F-E650-49B5-84EE-A3AC8CDDCDAB}"/>
    <pc:docChg chg="custSel modSld">
      <pc:chgData name="Brendan Clifford" userId="f8efe35b-a2be-4942-bb79-6dede4f95270" providerId="ADAL" clId="{D95C175F-E650-49B5-84EE-A3AC8CDDCDAB}" dt="2023-03-07T11:35:43.119" v="7" actId="12789"/>
      <pc:docMkLst>
        <pc:docMk/>
      </pc:docMkLst>
    </pc:docChg>
  </pc:docChgLst>
  <pc:docChgLst>
    <pc:chgData name="Amanda Palmer" userId="f95262f8-9c15-4d49-9acd-1109de817fe8" providerId="ADAL" clId="{E6DEE482-2842-4AFE-A028-B3D7757930CC}"/>
    <pc:docChg chg="custSel modSld">
      <pc:chgData name="Amanda Palmer" userId="f95262f8-9c15-4d49-9acd-1109de817fe8" providerId="ADAL" clId="{E6DEE482-2842-4AFE-A028-B3D7757930CC}" dt="2025-01-13T16:53:59.596" v="4" actId="12789"/>
      <pc:docMkLst>
        <pc:docMk/>
      </pc:docMkLst>
      <pc:sldChg chg="addSp delSp modSp mod">
        <pc:chgData name="Amanda Palmer" userId="f95262f8-9c15-4d49-9acd-1109de817fe8" providerId="ADAL" clId="{E6DEE482-2842-4AFE-A028-B3D7757930CC}" dt="2025-01-13T16:53:59.596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023D3BA3-D460-4147-AFC9-DCB8655175AD}"/>
    <pc:docChg chg="custSel modSld">
      <pc:chgData name="Brendan Clifford" userId="f8efe35b-a2be-4942-bb79-6dede4f95270" providerId="ADAL" clId="{023D3BA3-D460-4147-AFC9-DCB8655175AD}" dt="2023-04-04T09:03:58.334" v="10" actId="166"/>
      <pc:docMkLst>
        <pc:docMk/>
      </pc:docMkLst>
    </pc:docChg>
  </pc:docChgLst>
  <pc:docChgLst>
    <pc:chgData name="Amanda Palmer" userId="f95262f8-9c15-4d49-9acd-1109de817fe8" providerId="ADAL" clId="{47FA0C91-D366-481A-B0C5-70E61860E997}"/>
    <pc:docChg chg="custSel modSld">
      <pc:chgData name="Amanda Palmer" userId="f95262f8-9c15-4d49-9acd-1109de817fe8" providerId="ADAL" clId="{47FA0C91-D366-481A-B0C5-70E61860E997}" dt="2024-12-17T13:59:59.979" v="6" actId="12788"/>
      <pc:docMkLst>
        <pc:docMk/>
      </pc:docMkLst>
    </pc:docChg>
  </pc:docChgLst>
  <pc:docChgLst>
    <pc:chgData name="Brendan Clifford" userId="f8efe35b-a2be-4942-bb79-6dede4f95270" providerId="ADAL" clId="{320F9ED2-6F7B-48F7-B407-1745C66A44F1}"/>
    <pc:docChg chg="undo custSel modSld">
      <pc:chgData name="Brendan Clifford" userId="f8efe35b-a2be-4942-bb79-6dede4f95270" providerId="ADAL" clId="{320F9ED2-6F7B-48F7-B407-1745C66A44F1}" dt="2023-06-06T10:08:24.530" v="29" actId="255"/>
      <pc:docMkLst>
        <pc:docMk/>
      </pc:docMkLst>
      <pc:sldChg chg="addSp delSp modSp mod">
        <pc:chgData name="Brendan Clifford" userId="f8efe35b-a2be-4942-bb79-6dede4f95270" providerId="ADAL" clId="{320F9ED2-6F7B-48F7-B407-1745C66A44F1}" dt="2023-06-06T10:08:24.530" v="29" actId="255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D89E1BC3-DE70-4C71-864A-0730A842E6F3}"/>
    <pc:docChg chg="custSel modSld">
      <pc:chgData name="Brendan Clifford" userId="f8efe35b-a2be-4942-bb79-6dede4f95270" providerId="ADAL" clId="{D89E1BC3-DE70-4C71-864A-0730A842E6F3}" dt="2023-05-02T07:53:58.094" v="5" actId="12789"/>
      <pc:docMkLst>
        <pc:docMk/>
      </pc:docMkLst>
    </pc:docChg>
  </pc:docChgLst>
  <pc:docChgLst>
    <pc:chgData name="Amanda Palmer" userId="f95262f8-9c15-4d49-9acd-1109de817fe8" providerId="ADAL" clId="{2EF7A898-3BB9-46DB-94C8-A42EFE843579}"/>
    <pc:docChg chg="undo custSel modSld">
      <pc:chgData name="Amanda Palmer" userId="f95262f8-9c15-4d49-9acd-1109de817fe8" providerId="ADAL" clId="{2EF7A898-3BB9-46DB-94C8-A42EFE843579}" dt="2025-03-06T11:38:37.563" v="18" actId="12789"/>
      <pc:docMkLst>
        <pc:docMk/>
      </pc:docMkLst>
      <pc:sldChg chg="addSp delSp modSp mod">
        <pc:chgData name="Amanda Palmer" userId="f95262f8-9c15-4d49-9acd-1109de817fe8" providerId="ADAL" clId="{2EF7A898-3BB9-46DB-94C8-A42EFE843579}" dt="2025-03-06T11:38:37.563" v="18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8EA5D32A-B5E0-4B80-B819-8AF065A8422E}"/>
    <pc:docChg chg="custSel modSld">
      <pc:chgData name="Brendan Clifford" userId="f8efe35b-a2be-4942-bb79-6dede4f95270" providerId="ADAL" clId="{8EA5D32A-B5E0-4B80-B819-8AF065A8422E}" dt="2023-11-07T10:25:26.759" v="11" actId="12789"/>
      <pc:docMkLst>
        <pc:docMk/>
      </pc:docMkLst>
      <pc:sldChg chg="addSp delSp modSp mod">
        <pc:chgData name="Brendan Clifford" userId="f8efe35b-a2be-4942-bb79-6dede4f95270" providerId="ADAL" clId="{8EA5D32A-B5E0-4B80-B819-8AF065A8422E}" dt="2023-11-07T10:25:26.759" v="11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DCD731DF-3B37-4939-9280-75B0AD7F687D}"/>
    <pc:docChg chg="undo custSel modSld">
      <pc:chgData name="Amanda Palmer" userId="f95262f8-9c15-4d49-9acd-1109de817fe8" providerId="ADAL" clId="{DCD731DF-3B37-4939-9280-75B0AD7F687D}" dt="2025-04-07T13:02:48.920" v="17" actId="1076"/>
      <pc:docMkLst>
        <pc:docMk/>
      </pc:docMkLst>
      <pc:sldChg chg="addSp delSp modSp mod">
        <pc:chgData name="Amanda Palmer" userId="f95262f8-9c15-4d49-9acd-1109de817fe8" providerId="ADAL" clId="{DCD731DF-3B37-4939-9280-75B0AD7F687D}" dt="2025-04-07T13:02:48.920" v="17" actId="1076"/>
        <pc:sldMkLst>
          <pc:docMk/>
          <pc:sldMk cId="220554243" sldId="265"/>
        </pc:sldMkLst>
        <pc:spChg chg="add del mod">
          <ac:chgData name="Amanda Palmer" userId="f95262f8-9c15-4d49-9acd-1109de817fe8" providerId="ADAL" clId="{DCD731DF-3B37-4939-9280-75B0AD7F687D}" dt="2025-04-07T13:01:36.179" v="9" actId="21"/>
          <ac:spMkLst>
            <pc:docMk/>
            <pc:sldMk cId="220554243" sldId="265"/>
            <ac:spMk id="4" creationId="{83E68CD1-2BD5-192A-B756-DA2C5F7EC3A7}"/>
          </ac:spMkLst>
        </pc:spChg>
        <pc:spChg chg="add mod">
          <ac:chgData name="Amanda Palmer" userId="f95262f8-9c15-4d49-9acd-1109de817fe8" providerId="ADAL" clId="{DCD731DF-3B37-4939-9280-75B0AD7F687D}" dt="2025-04-07T13:02:48.920" v="17" actId="1076"/>
          <ac:spMkLst>
            <pc:docMk/>
            <pc:sldMk cId="220554243" sldId="265"/>
            <ac:spMk id="8" creationId="{2EC4E6F4-1378-10DD-152D-6A97A145F5D0}"/>
          </ac:spMkLst>
        </pc:spChg>
        <pc:picChg chg="add del mod">
          <ac:chgData name="Amanda Palmer" userId="f95262f8-9c15-4d49-9acd-1109de817fe8" providerId="ADAL" clId="{DCD731DF-3B37-4939-9280-75B0AD7F687D}" dt="2025-04-07T13:01:36.179" v="9" actId="21"/>
          <ac:picMkLst>
            <pc:docMk/>
            <pc:sldMk cId="220554243" sldId="265"/>
            <ac:picMk id="3" creationId="{FDFFD192-6821-7B73-4B9A-2CF30DB929B3}"/>
          </ac:picMkLst>
        </pc:picChg>
        <pc:picChg chg="del">
          <ac:chgData name="Amanda Palmer" userId="f95262f8-9c15-4d49-9acd-1109de817fe8" providerId="ADAL" clId="{DCD731DF-3B37-4939-9280-75B0AD7F687D}" dt="2025-04-07T13:00:32.817" v="0" actId="478"/>
          <ac:picMkLst>
            <pc:docMk/>
            <pc:sldMk cId="220554243" sldId="265"/>
            <ac:picMk id="6" creationId="{6C456AB8-9F72-3CFD-72FD-2B77C43F1FEB}"/>
          </ac:picMkLst>
        </pc:picChg>
        <pc:picChg chg="add mod">
          <ac:chgData name="Amanda Palmer" userId="f95262f8-9c15-4d49-9acd-1109de817fe8" providerId="ADAL" clId="{DCD731DF-3B37-4939-9280-75B0AD7F687D}" dt="2025-04-07T13:02:06.442" v="13" actId="12789"/>
          <ac:picMkLst>
            <pc:docMk/>
            <pc:sldMk cId="220554243" sldId="265"/>
            <ac:picMk id="7" creationId="{77DF8ADA-989B-0FD2-2375-EFC2DE8B7D96}"/>
          </ac:picMkLst>
        </pc:picChg>
      </pc:sldChg>
    </pc:docChg>
  </pc:docChgLst>
  <pc:docChgLst>
    <pc:chgData name="Brendan Clifford" userId="f8efe35b-a2be-4942-bb79-6dede4f95270" providerId="ADAL" clId="{B3DA1C55-EBD8-412F-89BB-F0537D1A3BA8}"/>
    <pc:docChg chg="custSel modSld">
      <pc:chgData name="Brendan Clifford" userId="f8efe35b-a2be-4942-bb79-6dede4f95270" providerId="ADAL" clId="{B3DA1C55-EBD8-412F-89BB-F0537D1A3BA8}" dt="2023-09-05T10:03:00.156" v="18" actId="167"/>
      <pc:docMkLst>
        <pc:docMk/>
      </pc:docMkLst>
      <pc:sldChg chg="addSp delSp modSp mod">
        <pc:chgData name="Brendan Clifford" userId="f8efe35b-a2be-4942-bb79-6dede4f95270" providerId="ADAL" clId="{B3DA1C55-EBD8-412F-89BB-F0537D1A3BA8}" dt="2023-09-05T10:03:00.156" v="18" actId="167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CDE1D4D4-9CF6-42FD-A147-226260589429}"/>
    <pc:docChg chg="custSel modSld">
      <pc:chgData name="Brendan Clifford" userId="f8efe35b-a2be-4942-bb79-6dede4f95270" providerId="ADAL" clId="{CDE1D4D4-9CF6-42FD-A147-226260589429}" dt="2023-08-03T10:23:08.178" v="13" actId="166"/>
      <pc:docMkLst>
        <pc:docMk/>
      </pc:docMkLst>
    </pc:docChg>
  </pc:docChgLst>
  <pc:docChgLst>
    <pc:chgData name="Amanda Palmer" userId="f95262f8-9c15-4d49-9acd-1109de817fe8" providerId="ADAL" clId="{A455CA5E-899D-4118-80E8-455182494269}"/>
    <pc:docChg chg="custSel modSld">
      <pc:chgData name="Amanda Palmer" userId="f95262f8-9c15-4d49-9acd-1109de817fe8" providerId="ADAL" clId="{A455CA5E-899D-4118-80E8-455182494269}" dt="2024-10-02T15:49:12.412" v="6" actId="12788"/>
      <pc:docMkLst>
        <pc:docMk/>
      </pc:docMkLst>
      <pc:sldChg chg="addSp delSp modSp mod">
        <pc:chgData name="Amanda Palmer" userId="f95262f8-9c15-4d49-9acd-1109de817fe8" providerId="ADAL" clId="{A455CA5E-899D-4118-80E8-455182494269}" dt="2024-10-02T15:49:12.412" v="6" actId="12788"/>
        <pc:sldMkLst>
          <pc:docMk/>
          <pc:sldMk cId="220554243" sldId="26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Etf holdings by region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DF8ADA-989B-0FD2-2375-EFC2DE8B7D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5033"/>
            <a:ext cx="6480000" cy="42279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C4E6F4-1378-10DD-152D-6A97A145F5D0}"/>
              </a:ext>
            </a:extLst>
          </p:cNvPr>
          <p:cNvSpPr txBox="1"/>
          <p:nvPr/>
        </p:nvSpPr>
        <p:spPr>
          <a:xfrm>
            <a:off x="5574857" y="5219126"/>
            <a:ext cx="2237143" cy="323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100" dirty="0">
                <a:solidFill>
                  <a:schemeClr val="tx2"/>
                </a:solidFill>
              </a:rPr>
              <a:t>Updated 31-March-2025</a:t>
            </a:r>
            <a:endParaRPr lang="en-GB" sz="1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6769835210fb1974cbff63887ab4e6e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4d9d26b0e204f0607ea324a86700b8cf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AC6BC7-EE8F-4C12-A4D9-E9B41ADA0C1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51B875A-5F40-4640-AF3F-CD1E80401E17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customXml/itemProps3.xml><?xml version="1.0" encoding="utf-8"?>
<ds:datastoreItem xmlns:ds="http://schemas.openxmlformats.org/officeDocument/2006/customXml" ds:itemID="{C636F5BB-71C4-4527-9853-2883E5D336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130</TotalTime>
  <Words>10</Words>
  <Application>Microsoft Office PowerPoint</Application>
  <PresentationFormat>On-screen Show (4:3)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Etf holdings by region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118</cp:revision>
  <dcterms:created xsi:type="dcterms:W3CDTF">2014-12-01T14:55:27Z</dcterms:created>
  <dcterms:modified xsi:type="dcterms:W3CDTF">2025-04-07T13:02:54Z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7800</vt:r8>
  </property>
  <property fmtid="{D5CDD505-2E9C-101B-9397-08002B2CF9AE}" pid="4" name="MediaServiceImageTags">
    <vt:lpwstr/>
  </property>
</Properties>
</file>