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461AA-0A15-4ECA-889C-EED60BDE1542}" v="7" dt="2025-04-07T13:06:01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284" y="7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71461AA-0A15-4ECA-889C-EED60BDE1542}"/>
    <pc:docChg chg="custSel modSld">
      <pc:chgData name="Amanda Palmer" userId="f95262f8-9c15-4d49-9acd-1109de817fe8" providerId="ADAL" clId="{371461AA-0A15-4ECA-889C-EED60BDE1542}" dt="2025-04-07T13:06:29.664" v="12" actId="12789"/>
      <pc:docMkLst>
        <pc:docMk/>
      </pc:docMkLst>
      <pc:sldChg chg="addSp delSp modSp mod">
        <pc:chgData name="Amanda Palmer" userId="f95262f8-9c15-4d49-9acd-1109de817fe8" providerId="ADAL" clId="{371461AA-0A15-4ECA-889C-EED60BDE1542}" dt="2025-04-07T13:06:29.664" v="12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371461AA-0A15-4ECA-889C-EED60BDE1542}" dt="2025-04-07T13:05:45.268" v="7"/>
          <ac:spMkLst>
            <pc:docMk/>
            <pc:sldMk cId="220554243" sldId="265"/>
            <ac:spMk id="8" creationId="{00000000-0008-0000-1000-000003000000}"/>
          </ac:spMkLst>
        </pc:spChg>
        <pc:graphicFrameChg chg="add mod">
          <ac:chgData name="Amanda Palmer" userId="f95262f8-9c15-4d49-9acd-1109de817fe8" providerId="ADAL" clId="{371461AA-0A15-4ECA-889C-EED60BDE1542}" dt="2025-04-07T13:04:46.174" v="1"/>
          <ac:graphicFrameMkLst>
            <pc:docMk/>
            <pc:sldMk cId="220554243" sldId="265"/>
            <ac:graphicFrameMk id="4" creationId="{F3B88926-4332-FC0F-25A4-B605AC458192}"/>
          </ac:graphicFrameMkLst>
        </pc:graphicFrameChg>
        <pc:graphicFrameChg chg="add del mod">
          <ac:chgData name="Amanda Palmer" userId="f95262f8-9c15-4d49-9acd-1109de817fe8" providerId="ADAL" clId="{371461AA-0A15-4ECA-889C-EED60BDE1542}" dt="2025-04-07T13:06:22.315" v="10" actId="478"/>
          <ac:graphicFrameMkLst>
            <pc:docMk/>
            <pc:sldMk cId="220554243" sldId="265"/>
            <ac:graphicFrameMk id="7" creationId="{D987406C-2946-E0E4-AAC0-0DF5935FBEC6}"/>
          </ac:graphicFrameMkLst>
        </pc:graphicFrameChg>
        <pc:picChg chg="del">
          <ac:chgData name="Amanda Palmer" userId="f95262f8-9c15-4d49-9acd-1109de817fe8" providerId="ADAL" clId="{371461AA-0A15-4ECA-889C-EED60BDE1542}" dt="2025-04-07T13:04:43.345" v="0" actId="478"/>
          <ac:picMkLst>
            <pc:docMk/>
            <pc:sldMk cId="220554243" sldId="265"/>
            <ac:picMk id="3" creationId="{47A63A67-F331-7FDC-6CAC-09375683D8C9}"/>
          </ac:picMkLst>
        </pc:picChg>
        <pc:picChg chg="add del mod">
          <ac:chgData name="Amanda Palmer" userId="f95262f8-9c15-4d49-9acd-1109de817fe8" providerId="ADAL" clId="{371461AA-0A15-4ECA-889C-EED60BDE1542}" dt="2025-04-07T13:05:29.991" v="6" actId="478"/>
          <ac:picMkLst>
            <pc:docMk/>
            <pc:sldMk cId="220554243" sldId="265"/>
            <ac:picMk id="6" creationId="{D0505431-DAAB-7B1C-42EE-2FD42ACD6B6E}"/>
          </ac:picMkLst>
        </pc:picChg>
        <pc:picChg chg="add mod">
          <ac:chgData name="Amanda Palmer" userId="f95262f8-9c15-4d49-9acd-1109de817fe8" providerId="ADAL" clId="{371461AA-0A15-4ECA-889C-EED60BDE1542}" dt="2025-04-07T13:06:29.664" v="12" actId="12789"/>
          <ac:picMkLst>
            <pc:docMk/>
            <pc:sldMk cId="220554243" sldId="265"/>
            <ac:picMk id="9" creationId="{3CF3A5E8-54B3-B730-85E8-7C6CA0E5A530}"/>
          </ac:picMkLst>
        </pc:picChg>
      </pc:sldChg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  <pc:sldChg chg="addSp delSp modSp mod">
        <pc:chgData name="Amanda Palmer" userId="f95262f8-9c15-4d49-9acd-1109de817fe8" providerId="ADAL" clId="{E75DC2D8-D12F-412D-AD51-85081F4F54A2}" dt="2025-02-05T14:18:56.02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  <pc:sldChg chg="addSp delSp modSp mod">
        <pc:chgData name="Brendan Clifford" userId="f8efe35b-a2be-4942-bb79-6dede4f95270" providerId="ADAL" clId="{2B3F7849-D1D5-4BDA-A002-986D208E7F53}" dt="2024-11-18T13:46:26.291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  <pc:sldChg chg="addSp delSp modSp mod">
        <pc:chgData name="Amanda Palmer" userId="f95262f8-9c15-4d49-9acd-1109de817fe8" providerId="ADAL" clId="{0228EFDC-1905-441B-A522-68E7A9CEEE00}" dt="2024-12-17T14:03:44.892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  <pc:docChgLst>
    <pc:chgData name="Amanda Palmer" userId="f95262f8-9c15-4d49-9acd-1109de817fe8" providerId="ADAL" clId="{8AB8880E-0F75-42E1-ADF7-6E1318B8601C}"/>
    <pc:docChg chg="custSel modSld">
      <pc:chgData name="Amanda Palmer" userId="f95262f8-9c15-4d49-9acd-1109de817fe8" providerId="ADAL" clId="{8AB8880E-0F75-42E1-ADF7-6E1318B8601C}" dt="2025-03-06T11:41:06.562" v="4" actId="12789"/>
      <pc:docMkLst>
        <pc:docMk/>
      </pc:docMkLst>
      <pc:sldChg chg="modSp mod">
        <pc:chgData name="Amanda Palmer" userId="f95262f8-9c15-4d49-9acd-1109de817fe8" providerId="ADAL" clId="{8AB8880E-0F75-42E1-ADF7-6E1318B8601C}" dt="2025-03-06T11:41:06.56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F3A5E8-54B3-B730-85E8-7C6CA0E5A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06336"/>
            <a:ext cx="6480000" cy="42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</TotalTime>
  <Words>21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2025-04-07T13:06:37Z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